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media/image1.png" ContentType="image/png"/>
  <Override PartName="/ppt/media/image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98600" y="484200"/>
            <a:ext cx="7556040" cy="1115640"/>
          </a:xfrm>
          <a:prstGeom prst="rect">
            <a:avLst/>
          </a:prstGeom>
        </p:spPr>
        <p:txBody>
          <a:bodyPr lIns="0" rIns="0" tIns="0" bIns="0" anchor="ctr"/>
          <a:p>
            <a:endParaRPr b="0" lang="en-US" sz="1400" spc="-1" strike="noStrike">
              <a:solidFill>
                <a:srgbClr val="000000"/>
              </a:solidFill>
              <a:latin typeface="Arial"/>
            </a:endParaRPr>
          </a:p>
        </p:txBody>
      </p:sp>
      <p:sp>
        <p:nvSpPr>
          <p:cNvPr id="32" name="PlaceHolder 2"/>
          <p:cNvSpPr>
            <a:spLocks noGrp="1"/>
          </p:cNvSpPr>
          <p:nvPr>
            <p:ph type="body"/>
          </p:nvPr>
        </p:nvSpPr>
        <p:spPr>
          <a:xfrm>
            <a:off x="498600" y="1981080"/>
            <a:ext cx="755604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33" name="PlaceHolder 3"/>
          <p:cNvSpPr>
            <a:spLocks noGrp="1"/>
          </p:cNvSpPr>
          <p:nvPr>
            <p:ph type="body"/>
          </p:nvPr>
        </p:nvSpPr>
        <p:spPr>
          <a:xfrm>
            <a:off x="498600" y="4146120"/>
            <a:ext cx="7556040" cy="19767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98600" y="484200"/>
            <a:ext cx="7556040" cy="1115640"/>
          </a:xfrm>
          <a:prstGeom prst="rect">
            <a:avLst/>
          </a:prstGeom>
        </p:spPr>
        <p:txBody>
          <a:bodyPr lIns="0" rIns="0" tIns="0" bIns="0" anchor="ctr"/>
          <a:p>
            <a:endParaRPr b="0" lang="en-US" sz="1400" spc="-1" strike="noStrike">
              <a:solidFill>
                <a:srgbClr val="000000"/>
              </a:solidFill>
              <a:latin typeface="Arial"/>
            </a:endParaRPr>
          </a:p>
        </p:txBody>
      </p:sp>
      <p:sp>
        <p:nvSpPr>
          <p:cNvPr id="35" name="PlaceHolder 2"/>
          <p:cNvSpPr>
            <a:spLocks noGrp="1"/>
          </p:cNvSpPr>
          <p:nvPr>
            <p:ph type="body"/>
          </p:nvPr>
        </p:nvSpPr>
        <p:spPr>
          <a:xfrm>
            <a:off x="498600" y="1981080"/>
            <a:ext cx="368712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36" name="PlaceHolder 3"/>
          <p:cNvSpPr>
            <a:spLocks noGrp="1"/>
          </p:cNvSpPr>
          <p:nvPr>
            <p:ph type="body"/>
          </p:nvPr>
        </p:nvSpPr>
        <p:spPr>
          <a:xfrm>
            <a:off x="4370400" y="1981080"/>
            <a:ext cx="368712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37" name="PlaceHolder 4"/>
          <p:cNvSpPr>
            <a:spLocks noGrp="1"/>
          </p:cNvSpPr>
          <p:nvPr>
            <p:ph type="body"/>
          </p:nvPr>
        </p:nvSpPr>
        <p:spPr>
          <a:xfrm>
            <a:off x="498600" y="4146120"/>
            <a:ext cx="368712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38" name="PlaceHolder 5"/>
          <p:cNvSpPr>
            <a:spLocks noGrp="1"/>
          </p:cNvSpPr>
          <p:nvPr>
            <p:ph type="body"/>
          </p:nvPr>
        </p:nvSpPr>
        <p:spPr>
          <a:xfrm>
            <a:off x="4370400" y="4146120"/>
            <a:ext cx="3687120" cy="19767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98600" y="484200"/>
            <a:ext cx="7556040" cy="1115640"/>
          </a:xfrm>
          <a:prstGeom prst="rect">
            <a:avLst/>
          </a:prstGeom>
        </p:spPr>
        <p:txBody>
          <a:bodyPr lIns="0" rIns="0" tIns="0" bIns="0" anchor="ctr"/>
          <a:p>
            <a:endParaRPr b="0" lang="en-US" sz="1400" spc="-1" strike="noStrike">
              <a:solidFill>
                <a:srgbClr val="000000"/>
              </a:solidFill>
              <a:latin typeface="Arial"/>
            </a:endParaRPr>
          </a:p>
        </p:txBody>
      </p:sp>
      <p:sp>
        <p:nvSpPr>
          <p:cNvPr id="40" name="PlaceHolder 2"/>
          <p:cNvSpPr>
            <a:spLocks noGrp="1"/>
          </p:cNvSpPr>
          <p:nvPr>
            <p:ph type="body"/>
          </p:nvPr>
        </p:nvSpPr>
        <p:spPr>
          <a:xfrm>
            <a:off x="498600" y="1981080"/>
            <a:ext cx="243288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41" name="PlaceHolder 3"/>
          <p:cNvSpPr>
            <a:spLocks noGrp="1"/>
          </p:cNvSpPr>
          <p:nvPr>
            <p:ph type="body"/>
          </p:nvPr>
        </p:nvSpPr>
        <p:spPr>
          <a:xfrm>
            <a:off x="3053520" y="1981080"/>
            <a:ext cx="243288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42" name="PlaceHolder 4"/>
          <p:cNvSpPr>
            <a:spLocks noGrp="1"/>
          </p:cNvSpPr>
          <p:nvPr>
            <p:ph type="body"/>
          </p:nvPr>
        </p:nvSpPr>
        <p:spPr>
          <a:xfrm>
            <a:off x="5608440" y="1981080"/>
            <a:ext cx="243288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43" name="PlaceHolder 5"/>
          <p:cNvSpPr>
            <a:spLocks noGrp="1"/>
          </p:cNvSpPr>
          <p:nvPr>
            <p:ph type="body"/>
          </p:nvPr>
        </p:nvSpPr>
        <p:spPr>
          <a:xfrm>
            <a:off x="498600" y="4146120"/>
            <a:ext cx="243288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44" name="PlaceHolder 6"/>
          <p:cNvSpPr>
            <a:spLocks noGrp="1"/>
          </p:cNvSpPr>
          <p:nvPr>
            <p:ph type="body"/>
          </p:nvPr>
        </p:nvSpPr>
        <p:spPr>
          <a:xfrm>
            <a:off x="3053520" y="4146120"/>
            <a:ext cx="243288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45" name="PlaceHolder 7"/>
          <p:cNvSpPr>
            <a:spLocks noGrp="1"/>
          </p:cNvSpPr>
          <p:nvPr>
            <p:ph type="body"/>
          </p:nvPr>
        </p:nvSpPr>
        <p:spPr>
          <a:xfrm>
            <a:off x="5608440" y="4146120"/>
            <a:ext cx="2432880" cy="19767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4" name="PlaceHolder 1"/>
          <p:cNvSpPr>
            <a:spLocks noGrp="1"/>
          </p:cNvSpPr>
          <p:nvPr>
            <p:ph type="title"/>
          </p:nvPr>
        </p:nvSpPr>
        <p:spPr>
          <a:xfrm>
            <a:off x="498600" y="484200"/>
            <a:ext cx="7556040" cy="1115640"/>
          </a:xfrm>
          <a:prstGeom prst="rect">
            <a:avLst/>
          </a:prstGeom>
        </p:spPr>
        <p:txBody>
          <a:bodyPr lIns="0" rIns="0" tIns="0" bIns="0" anchor="ctr"/>
          <a:p>
            <a:endParaRPr b="0" lang="en-US" sz="1400" spc="-1" strike="noStrike">
              <a:solidFill>
                <a:srgbClr val="000000"/>
              </a:solidFill>
              <a:latin typeface="Arial"/>
            </a:endParaRPr>
          </a:p>
        </p:txBody>
      </p:sp>
      <p:sp>
        <p:nvSpPr>
          <p:cNvPr id="55" name="PlaceHolder 2"/>
          <p:cNvSpPr>
            <a:spLocks noGrp="1"/>
          </p:cNvSpPr>
          <p:nvPr>
            <p:ph type="subTitle"/>
          </p:nvPr>
        </p:nvSpPr>
        <p:spPr>
          <a:xfrm>
            <a:off x="498600" y="1981080"/>
            <a:ext cx="7556040" cy="41446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98600" y="484200"/>
            <a:ext cx="7556040" cy="1115640"/>
          </a:xfrm>
          <a:prstGeom prst="rect">
            <a:avLst/>
          </a:prstGeom>
        </p:spPr>
        <p:txBody>
          <a:bodyPr lIns="0" rIns="0" tIns="0" bIns="0" anchor="ctr"/>
          <a:p>
            <a:endParaRPr b="0" lang="en-US" sz="1400" spc="-1" strike="noStrike">
              <a:solidFill>
                <a:srgbClr val="000000"/>
              </a:solidFill>
              <a:latin typeface="Arial"/>
            </a:endParaRPr>
          </a:p>
        </p:txBody>
      </p:sp>
      <p:sp>
        <p:nvSpPr>
          <p:cNvPr id="57" name="PlaceHolder 2"/>
          <p:cNvSpPr>
            <a:spLocks noGrp="1"/>
          </p:cNvSpPr>
          <p:nvPr>
            <p:ph type="body"/>
          </p:nvPr>
        </p:nvSpPr>
        <p:spPr>
          <a:xfrm>
            <a:off x="498600" y="1981080"/>
            <a:ext cx="7556040" cy="414468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98600" y="484200"/>
            <a:ext cx="7556040" cy="1115640"/>
          </a:xfrm>
          <a:prstGeom prst="rect">
            <a:avLst/>
          </a:prstGeom>
        </p:spPr>
        <p:txBody>
          <a:bodyPr lIns="0" rIns="0" tIns="0" bIns="0" anchor="ctr"/>
          <a:p>
            <a:endParaRPr b="0" lang="en-US" sz="1400" spc="-1" strike="noStrike">
              <a:solidFill>
                <a:srgbClr val="000000"/>
              </a:solidFill>
              <a:latin typeface="Arial"/>
            </a:endParaRPr>
          </a:p>
        </p:txBody>
      </p:sp>
      <p:sp>
        <p:nvSpPr>
          <p:cNvPr id="59" name="PlaceHolder 2"/>
          <p:cNvSpPr>
            <a:spLocks noGrp="1"/>
          </p:cNvSpPr>
          <p:nvPr>
            <p:ph type="body"/>
          </p:nvPr>
        </p:nvSpPr>
        <p:spPr>
          <a:xfrm>
            <a:off x="498600" y="1981080"/>
            <a:ext cx="3687120" cy="4144680"/>
          </a:xfrm>
          <a:prstGeom prst="rect">
            <a:avLst/>
          </a:prstGeom>
        </p:spPr>
        <p:txBody>
          <a:bodyPr lIns="0" rIns="0" tIns="0" bIns="0">
            <a:normAutofit/>
          </a:bodyPr>
          <a:p>
            <a:endParaRPr b="0" lang="en-US" sz="1400" spc="-1" strike="noStrike">
              <a:solidFill>
                <a:srgbClr val="000000"/>
              </a:solidFill>
              <a:latin typeface="Arial"/>
            </a:endParaRPr>
          </a:p>
        </p:txBody>
      </p:sp>
      <p:sp>
        <p:nvSpPr>
          <p:cNvPr id="60" name="PlaceHolder 3"/>
          <p:cNvSpPr>
            <a:spLocks noGrp="1"/>
          </p:cNvSpPr>
          <p:nvPr>
            <p:ph type="body"/>
          </p:nvPr>
        </p:nvSpPr>
        <p:spPr>
          <a:xfrm>
            <a:off x="4370400" y="1981080"/>
            <a:ext cx="3687120" cy="414468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1" name="PlaceHolder 1"/>
          <p:cNvSpPr>
            <a:spLocks noGrp="1"/>
          </p:cNvSpPr>
          <p:nvPr>
            <p:ph type="title"/>
          </p:nvPr>
        </p:nvSpPr>
        <p:spPr>
          <a:xfrm>
            <a:off x="498600" y="484200"/>
            <a:ext cx="7556040" cy="1115640"/>
          </a:xfrm>
          <a:prstGeom prst="rect">
            <a:avLst/>
          </a:prstGeom>
        </p:spPr>
        <p:txBody>
          <a:bodyPr lIns="0" rIns="0" tIns="0" bIns="0" anchor="ctr"/>
          <a:p>
            <a:endParaRPr b="0" lang="en-US" sz="1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2" name="PlaceHolder 1"/>
          <p:cNvSpPr>
            <a:spLocks noGrp="1"/>
          </p:cNvSpPr>
          <p:nvPr>
            <p:ph type="subTitle"/>
          </p:nvPr>
        </p:nvSpPr>
        <p:spPr>
          <a:xfrm>
            <a:off x="498600" y="484200"/>
            <a:ext cx="7556040" cy="5172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98600" y="484200"/>
            <a:ext cx="7556040" cy="1115640"/>
          </a:xfrm>
          <a:prstGeom prst="rect">
            <a:avLst/>
          </a:prstGeom>
        </p:spPr>
        <p:txBody>
          <a:bodyPr lIns="0" rIns="0" tIns="0" bIns="0" anchor="ctr"/>
          <a:p>
            <a:endParaRPr b="0" lang="en-US" sz="1400" spc="-1" strike="noStrike">
              <a:solidFill>
                <a:srgbClr val="000000"/>
              </a:solidFill>
              <a:latin typeface="Arial"/>
            </a:endParaRPr>
          </a:p>
        </p:txBody>
      </p:sp>
      <p:sp>
        <p:nvSpPr>
          <p:cNvPr id="64" name="PlaceHolder 2"/>
          <p:cNvSpPr>
            <a:spLocks noGrp="1"/>
          </p:cNvSpPr>
          <p:nvPr>
            <p:ph type="body"/>
          </p:nvPr>
        </p:nvSpPr>
        <p:spPr>
          <a:xfrm>
            <a:off x="498600" y="1981080"/>
            <a:ext cx="368712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65" name="PlaceHolder 3"/>
          <p:cNvSpPr>
            <a:spLocks noGrp="1"/>
          </p:cNvSpPr>
          <p:nvPr>
            <p:ph type="body"/>
          </p:nvPr>
        </p:nvSpPr>
        <p:spPr>
          <a:xfrm>
            <a:off x="4370400" y="1981080"/>
            <a:ext cx="3687120" cy="4144680"/>
          </a:xfrm>
          <a:prstGeom prst="rect">
            <a:avLst/>
          </a:prstGeom>
        </p:spPr>
        <p:txBody>
          <a:bodyPr lIns="0" rIns="0" tIns="0" bIns="0">
            <a:normAutofit/>
          </a:bodyPr>
          <a:p>
            <a:endParaRPr b="0" lang="en-US" sz="1400" spc="-1" strike="noStrike">
              <a:solidFill>
                <a:srgbClr val="000000"/>
              </a:solidFill>
              <a:latin typeface="Arial"/>
            </a:endParaRPr>
          </a:p>
        </p:txBody>
      </p:sp>
      <p:sp>
        <p:nvSpPr>
          <p:cNvPr id="66" name="PlaceHolder 4"/>
          <p:cNvSpPr>
            <a:spLocks noGrp="1"/>
          </p:cNvSpPr>
          <p:nvPr>
            <p:ph type="body"/>
          </p:nvPr>
        </p:nvSpPr>
        <p:spPr>
          <a:xfrm>
            <a:off x="498600" y="4146120"/>
            <a:ext cx="3687120" cy="19767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98600" y="484200"/>
            <a:ext cx="7556040" cy="1115640"/>
          </a:xfrm>
          <a:prstGeom prst="rect">
            <a:avLst/>
          </a:prstGeom>
        </p:spPr>
        <p:txBody>
          <a:bodyPr lIns="0" rIns="0" tIns="0" bIns="0" anchor="ctr"/>
          <a:p>
            <a:endParaRPr b="0" lang="en-US" sz="1400" spc="-1" strike="noStrike">
              <a:solidFill>
                <a:srgbClr val="000000"/>
              </a:solidFill>
              <a:latin typeface="Arial"/>
            </a:endParaRPr>
          </a:p>
        </p:txBody>
      </p:sp>
      <p:sp>
        <p:nvSpPr>
          <p:cNvPr id="11" name="PlaceHolder 2"/>
          <p:cNvSpPr>
            <a:spLocks noGrp="1"/>
          </p:cNvSpPr>
          <p:nvPr>
            <p:ph type="subTitle"/>
          </p:nvPr>
        </p:nvSpPr>
        <p:spPr>
          <a:xfrm>
            <a:off x="498600" y="1981080"/>
            <a:ext cx="7556040" cy="41446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98600" y="484200"/>
            <a:ext cx="7556040" cy="1115640"/>
          </a:xfrm>
          <a:prstGeom prst="rect">
            <a:avLst/>
          </a:prstGeom>
        </p:spPr>
        <p:txBody>
          <a:bodyPr lIns="0" rIns="0" tIns="0" bIns="0" anchor="ctr"/>
          <a:p>
            <a:endParaRPr b="0" lang="en-US" sz="1400" spc="-1" strike="noStrike">
              <a:solidFill>
                <a:srgbClr val="000000"/>
              </a:solidFill>
              <a:latin typeface="Arial"/>
            </a:endParaRPr>
          </a:p>
        </p:txBody>
      </p:sp>
      <p:sp>
        <p:nvSpPr>
          <p:cNvPr id="68" name="PlaceHolder 2"/>
          <p:cNvSpPr>
            <a:spLocks noGrp="1"/>
          </p:cNvSpPr>
          <p:nvPr>
            <p:ph type="body"/>
          </p:nvPr>
        </p:nvSpPr>
        <p:spPr>
          <a:xfrm>
            <a:off x="498600" y="1981080"/>
            <a:ext cx="3687120" cy="4144680"/>
          </a:xfrm>
          <a:prstGeom prst="rect">
            <a:avLst/>
          </a:prstGeom>
        </p:spPr>
        <p:txBody>
          <a:bodyPr lIns="0" rIns="0" tIns="0" bIns="0">
            <a:normAutofit/>
          </a:bodyPr>
          <a:p>
            <a:endParaRPr b="0" lang="en-US" sz="1400" spc="-1" strike="noStrike">
              <a:solidFill>
                <a:srgbClr val="000000"/>
              </a:solidFill>
              <a:latin typeface="Arial"/>
            </a:endParaRPr>
          </a:p>
        </p:txBody>
      </p:sp>
      <p:sp>
        <p:nvSpPr>
          <p:cNvPr id="69" name="PlaceHolder 3"/>
          <p:cNvSpPr>
            <a:spLocks noGrp="1"/>
          </p:cNvSpPr>
          <p:nvPr>
            <p:ph type="body"/>
          </p:nvPr>
        </p:nvSpPr>
        <p:spPr>
          <a:xfrm>
            <a:off x="4370400" y="1981080"/>
            <a:ext cx="368712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70" name="PlaceHolder 4"/>
          <p:cNvSpPr>
            <a:spLocks noGrp="1"/>
          </p:cNvSpPr>
          <p:nvPr>
            <p:ph type="body"/>
          </p:nvPr>
        </p:nvSpPr>
        <p:spPr>
          <a:xfrm>
            <a:off x="4370400" y="4146120"/>
            <a:ext cx="3687120" cy="19767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98600" y="484200"/>
            <a:ext cx="7556040" cy="1115640"/>
          </a:xfrm>
          <a:prstGeom prst="rect">
            <a:avLst/>
          </a:prstGeom>
        </p:spPr>
        <p:txBody>
          <a:bodyPr lIns="0" rIns="0" tIns="0" bIns="0" anchor="ctr"/>
          <a:p>
            <a:endParaRPr b="0" lang="en-US" sz="1400" spc="-1" strike="noStrike">
              <a:solidFill>
                <a:srgbClr val="000000"/>
              </a:solidFill>
              <a:latin typeface="Arial"/>
            </a:endParaRPr>
          </a:p>
        </p:txBody>
      </p:sp>
      <p:sp>
        <p:nvSpPr>
          <p:cNvPr id="72" name="PlaceHolder 2"/>
          <p:cNvSpPr>
            <a:spLocks noGrp="1"/>
          </p:cNvSpPr>
          <p:nvPr>
            <p:ph type="body"/>
          </p:nvPr>
        </p:nvSpPr>
        <p:spPr>
          <a:xfrm>
            <a:off x="498600" y="1981080"/>
            <a:ext cx="368712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73" name="PlaceHolder 3"/>
          <p:cNvSpPr>
            <a:spLocks noGrp="1"/>
          </p:cNvSpPr>
          <p:nvPr>
            <p:ph type="body"/>
          </p:nvPr>
        </p:nvSpPr>
        <p:spPr>
          <a:xfrm>
            <a:off x="4370400" y="1981080"/>
            <a:ext cx="368712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74" name="PlaceHolder 4"/>
          <p:cNvSpPr>
            <a:spLocks noGrp="1"/>
          </p:cNvSpPr>
          <p:nvPr>
            <p:ph type="body"/>
          </p:nvPr>
        </p:nvSpPr>
        <p:spPr>
          <a:xfrm>
            <a:off x="498600" y="4146120"/>
            <a:ext cx="7556040" cy="19767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98600" y="484200"/>
            <a:ext cx="7556040" cy="1115640"/>
          </a:xfrm>
          <a:prstGeom prst="rect">
            <a:avLst/>
          </a:prstGeom>
        </p:spPr>
        <p:txBody>
          <a:bodyPr lIns="0" rIns="0" tIns="0" bIns="0" anchor="ctr"/>
          <a:p>
            <a:endParaRPr b="0" lang="en-US" sz="1400" spc="-1" strike="noStrike">
              <a:solidFill>
                <a:srgbClr val="000000"/>
              </a:solidFill>
              <a:latin typeface="Arial"/>
            </a:endParaRPr>
          </a:p>
        </p:txBody>
      </p:sp>
      <p:sp>
        <p:nvSpPr>
          <p:cNvPr id="76" name="PlaceHolder 2"/>
          <p:cNvSpPr>
            <a:spLocks noGrp="1"/>
          </p:cNvSpPr>
          <p:nvPr>
            <p:ph type="body"/>
          </p:nvPr>
        </p:nvSpPr>
        <p:spPr>
          <a:xfrm>
            <a:off x="498600" y="1981080"/>
            <a:ext cx="755604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77" name="PlaceHolder 3"/>
          <p:cNvSpPr>
            <a:spLocks noGrp="1"/>
          </p:cNvSpPr>
          <p:nvPr>
            <p:ph type="body"/>
          </p:nvPr>
        </p:nvSpPr>
        <p:spPr>
          <a:xfrm>
            <a:off x="498600" y="4146120"/>
            <a:ext cx="7556040" cy="19767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98600" y="484200"/>
            <a:ext cx="7556040" cy="1115640"/>
          </a:xfrm>
          <a:prstGeom prst="rect">
            <a:avLst/>
          </a:prstGeom>
        </p:spPr>
        <p:txBody>
          <a:bodyPr lIns="0" rIns="0" tIns="0" bIns="0" anchor="ctr"/>
          <a:p>
            <a:endParaRPr b="0" lang="en-US" sz="1400" spc="-1" strike="noStrike">
              <a:solidFill>
                <a:srgbClr val="000000"/>
              </a:solidFill>
              <a:latin typeface="Arial"/>
            </a:endParaRPr>
          </a:p>
        </p:txBody>
      </p:sp>
      <p:sp>
        <p:nvSpPr>
          <p:cNvPr id="79" name="PlaceHolder 2"/>
          <p:cNvSpPr>
            <a:spLocks noGrp="1"/>
          </p:cNvSpPr>
          <p:nvPr>
            <p:ph type="body"/>
          </p:nvPr>
        </p:nvSpPr>
        <p:spPr>
          <a:xfrm>
            <a:off x="498600" y="1981080"/>
            <a:ext cx="368712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80" name="PlaceHolder 3"/>
          <p:cNvSpPr>
            <a:spLocks noGrp="1"/>
          </p:cNvSpPr>
          <p:nvPr>
            <p:ph type="body"/>
          </p:nvPr>
        </p:nvSpPr>
        <p:spPr>
          <a:xfrm>
            <a:off x="4370400" y="1981080"/>
            <a:ext cx="368712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81" name="PlaceHolder 4"/>
          <p:cNvSpPr>
            <a:spLocks noGrp="1"/>
          </p:cNvSpPr>
          <p:nvPr>
            <p:ph type="body"/>
          </p:nvPr>
        </p:nvSpPr>
        <p:spPr>
          <a:xfrm>
            <a:off x="498600" y="4146120"/>
            <a:ext cx="368712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82" name="PlaceHolder 5"/>
          <p:cNvSpPr>
            <a:spLocks noGrp="1"/>
          </p:cNvSpPr>
          <p:nvPr>
            <p:ph type="body"/>
          </p:nvPr>
        </p:nvSpPr>
        <p:spPr>
          <a:xfrm>
            <a:off x="4370400" y="4146120"/>
            <a:ext cx="3687120" cy="19767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98600" y="484200"/>
            <a:ext cx="7556040" cy="1115640"/>
          </a:xfrm>
          <a:prstGeom prst="rect">
            <a:avLst/>
          </a:prstGeom>
        </p:spPr>
        <p:txBody>
          <a:bodyPr lIns="0" rIns="0" tIns="0" bIns="0" anchor="ctr"/>
          <a:p>
            <a:endParaRPr b="0" lang="en-US" sz="1400" spc="-1" strike="noStrike">
              <a:solidFill>
                <a:srgbClr val="000000"/>
              </a:solidFill>
              <a:latin typeface="Arial"/>
            </a:endParaRPr>
          </a:p>
        </p:txBody>
      </p:sp>
      <p:sp>
        <p:nvSpPr>
          <p:cNvPr id="84" name="PlaceHolder 2"/>
          <p:cNvSpPr>
            <a:spLocks noGrp="1"/>
          </p:cNvSpPr>
          <p:nvPr>
            <p:ph type="body"/>
          </p:nvPr>
        </p:nvSpPr>
        <p:spPr>
          <a:xfrm>
            <a:off x="498600" y="1981080"/>
            <a:ext cx="243288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85" name="PlaceHolder 3"/>
          <p:cNvSpPr>
            <a:spLocks noGrp="1"/>
          </p:cNvSpPr>
          <p:nvPr>
            <p:ph type="body"/>
          </p:nvPr>
        </p:nvSpPr>
        <p:spPr>
          <a:xfrm>
            <a:off x="3053520" y="1981080"/>
            <a:ext cx="243288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86" name="PlaceHolder 4"/>
          <p:cNvSpPr>
            <a:spLocks noGrp="1"/>
          </p:cNvSpPr>
          <p:nvPr>
            <p:ph type="body"/>
          </p:nvPr>
        </p:nvSpPr>
        <p:spPr>
          <a:xfrm>
            <a:off x="5608440" y="1981080"/>
            <a:ext cx="243288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87" name="PlaceHolder 5"/>
          <p:cNvSpPr>
            <a:spLocks noGrp="1"/>
          </p:cNvSpPr>
          <p:nvPr>
            <p:ph type="body"/>
          </p:nvPr>
        </p:nvSpPr>
        <p:spPr>
          <a:xfrm>
            <a:off x="498600" y="4146120"/>
            <a:ext cx="243288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88" name="PlaceHolder 6"/>
          <p:cNvSpPr>
            <a:spLocks noGrp="1"/>
          </p:cNvSpPr>
          <p:nvPr>
            <p:ph type="body"/>
          </p:nvPr>
        </p:nvSpPr>
        <p:spPr>
          <a:xfrm>
            <a:off x="3053520" y="4146120"/>
            <a:ext cx="243288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89" name="PlaceHolder 7"/>
          <p:cNvSpPr>
            <a:spLocks noGrp="1"/>
          </p:cNvSpPr>
          <p:nvPr>
            <p:ph type="body"/>
          </p:nvPr>
        </p:nvSpPr>
        <p:spPr>
          <a:xfrm>
            <a:off x="5608440" y="4146120"/>
            <a:ext cx="2432880" cy="19767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98600" y="484200"/>
            <a:ext cx="7556040" cy="1115640"/>
          </a:xfrm>
          <a:prstGeom prst="rect">
            <a:avLst/>
          </a:prstGeom>
        </p:spPr>
        <p:txBody>
          <a:bodyPr lIns="0" rIns="0" tIns="0" bIns="0" anchor="ctr"/>
          <a:p>
            <a:endParaRPr b="0" lang="en-US" sz="1400" spc="-1" strike="noStrike">
              <a:solidFill>
                <a:srgbClr val="000000"/>
              </a:solidFill>
              <a:latin typeface="Arial"/>
            </a:endParaRPr>
          </a:p>
        </p:txBody>
      </p:sp>
      <p:sp>
        <p:nvSpPr>
          <p:cNvPr id="13" name="PlaceHolder 2"/>
          <p:cNvSpPr>
            <a:spLocks noGrp="1"/>
          </p:cNvSpPr>
          <p:nvPr>
            <p:ph type="body"/>
          </p:nvPr>
        </p:nvSpPr>
        <p:spPr>
          <a:xfrm>
            <a:off x="498600" y="1981080"/>
            <a:ext cx="7556040" cy="414468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98600" y="484200"/>
            <a:ext cx="7556040" cy="1115640"/>
          </a:xfrm>
          <a:prstGeom prst="rect">
            <a:avLst/>
          </a:prstGeom>
        </p:spPr>
        <p:txBody>
          <a:bodyPr lIns="0" rIns="0" tIns="0" bIns="0" anchor="ctr"/>
          <a:p>
            <a:endParaRPr b="0" lang="en-US" sz="1400" spc="-1" strike="noStrike">
              <a:solidFill>
                <a:srgbClr val="000000"/>
              </a:solidFill>
              <a:latin typeface="Arial"/>
            </a:endParaRPr>
          </a:p>
        </p:txBody>
      </p:sp>
      <p:sp>
        <p:nvSpPr>
          <p:cNvPr id="15" name="PlaceHolder 2"/>
          <p:cNvSpPr>
            <a:spLocks noGrp="1"/>
          </p:cNvSpPr>
          <p:nvPr>
            <p:ph type="body"/>
          </p:nvPr>
        </p:nvSpPr>
        <p:spPr>
          <a:xfrm>
            <a:off x="498600" y="1981080"/>
            <a:ext cx="3687120" cy="4144680"/>
          </a:xfrm>
          <a:prstGeom prst="rect">
            <a:avLst/>
          </a:prstGeom>
        </p:spPr>
        <p:txBody>
          <a:bodyPr lIns="0" rIns="0" tIns="0" bIns="0">
            <a:normAutofit/>
          </a:bodyPr>
          <a:p>
            <a:endParaRPr b="0" lang="en-US" sz="1400" spc="-1" strike="noStrike">
              <a:solidFill>
                <a:srgbClr val="000000"/>
              </a:solidFill>
              <a:latin typeface="Arial"/>
            </a:endParaRPr>
          </a:p>
        </p:txBody>
      </p:sp>
      <p:sp>
        <p:nvSpPr>
          <p:cNvPr id="16" name="PlaceHolder 3"/>
          <p:cNvSpPr>
            <a:spLocks noGrp="1"/>
          </p:cNvSpPr>
          <p:nvPr>
            <p:ph type="body"/>
          </p:nvPr>
        </p:nvSpPr>
        <p:spPr>
          <a:xfrm>
            <a:off x="4370400" y="1981080"/>
            <a:ext cx="3687120" cy="414468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98600" y="484200"/>
            <a:ext cx="7556040" cy="1115640"/>
          </a:xfrm>
          <a:prstGeom prst="rect">
            <a:avLst/>
          </a:prstGeom>
        </p:spPr>
        <p:txBody>
          <a:bodyPr lIns="0" rIns="0" tIns="0" bIns="0" anchor="ctr"/>
          <a:p>
            <a:endParaRPr b="0" lang="en-US" sz="1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98600" y="484200"/>
            <a:ext cx="7556040" cy="5172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98600" y="484200"/>
            <a:ext cx="7556040" cy="1115640"/>
          </a:xfrm>
          <a:prstGeom prst="rect">
            <a:avLst/>
          </a:prstGeom>
        </p:spPr>
        <p:txBody>
          <a:bodyPr lIns="0" rIns="0" tIns="0" bIns="0" anchor="ctr"/>
          <a:p>
            <a:endParaRPr b="0" lang="en-US" sz="1400" spc="-1" strike="noStrike">
              <a:solidFill>
                <a:srgbClr val="000000"/>
              </a:solidFill>
              <a:latin typeface="Arial"/>
            </a:endParaRPr>
          </a:p>
        </p:txBody>
      </p:sp>
      <p:sp>
        <p:nvSpPr>
          <p:cNvPr id="20" name="PlaceHolder 2"/>
          <p:cNvSpPr>
            <a:spLocks noGrp="1"/>
          </p:cNvSpPr>
          <p:nvPr>
            <p:ph type="body"/>
          </p:nvPr>
        </p:nvSpPr>
        <p:spPr>
          <a:xfrm>
            <a:off x="498600" y="1981080"/>
            <a:ext cx="368712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21" name="PlaceHolder 3"/>
          <p:cNvSpPr>
            <a:spLocks noGrp="1"/>
          </p:cNvSpPr>
          <p:nvPr>
            <p:ph type="body"/>
          </p:nvPr>
        </p:nvSpPr>
        <p:spPr>
          <a:xfrm>
            <a:off x="4370400" y="1981080"/>
            <a:ext cx="3687120" cy="4144680"/>
          </a:xfrm>
          <a:prstGeom prst="rect">
            <a:avLst/>
          </a:prstGeom>
        </p:spPr>
        <p:txBody>
          <a:bodyPr lIns="0" rIns="0" tIns="0" bIns="0">
            <a:normAutofit/>
          </a:bodyPr>
          <a:p>
            <a:endParaRPr b="0" lang="en-US" sz="1400" spc="-1" strike="noStrike">
              <a:solidFill>
                <a:srgbClr val="000000"/>
              </a:solidFill>
              <a:latin typeface="Arial"/>
            </a:endParaRPr>
          </a:p>
        </p:txBody>
      </p:sp>
      <p:sp>
        <p:nvSpPr>
          <p:cNvPr id="22" name="PlaceHolder 4"/>
          <p:cNvSpPr>
            <a:spLocks noGrp="1"/>
          </p:cNvSpPr>
          <p:nvPr>
            <p:ph type="body"/>
          </p:nvPr>
        </p:nvSpPr>
        <p:spPr>
          <a:xfrm>
            <a:off x="498600" y="4146120"/>
            <a:ext cx="3687120" cy="19767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98600" y="484200"/>
            <a:ext cx="7556040" cy="1115640"/>
          </a:xfrm>
          <a:prstGeom prst="rect">
            <a:avLst/>
          </a:prstGeom>
        </p:spPr>
        <p:txBody>
          <a:bodyPr lIns="0" rIns="0" tIns="0" bIns="0" anchor="ctr"/>
          <a:p>
            <a:endParaRPr b="0" lang="en-US" sz="1400" spc="-1" strike="noStrike">
              <a:solidFill>
                <a:srgbClr val="000000"/>
              </a:solidFill>
              <a:latin typeface="Arial"/>
            </a:endParaRPr>
          </a:p>
        </p:txBody>
      </p:sp>
      <p:sp>
        <p:nvSpPr>
          <p:cNvPr id="24" name="PlaceHolder 2"/>
          <p:cNvSpPr>
            <a:spLocks noGrp="1"/>
          </p:cNvSpPr>
          <p:nvPr>
            <p:ph type="body"/>
          </p:nvPr>
        </p:nvSpPr>
        <p:spPr>
          <a:xfrm>
            <a:off x="498600" y="1981080"/>
            <a:ext cx="3687120" cy="4144680"/>
          </a:xfrm>
          <a:prstGeom prst="rect">
            <a:avLst/>
          </a:prstGeom>
        </p:spPr>
        <p:txBody>
          <a:bodyPr lIns="0" rIns="0" tIns="0" bIns="0">
            <a:normAutofit/>
          </a:bodyPr>
          <a:p>
            <a:endParaRPr b="0" lang="en-US" sz="1400" spc="-1" strike="noStrike">
              <a:solidFill>
                <a:srgbClr val="000000"/>
              </a:solidFill>
              <a:latin typeface="Arial"/>
            </a:endParaRPr>
          </a:p>
        </p:txBody>
      </p:sp>
      <p:sp>
        <p:nvSpPr>
          <p:cNvPr id="25" name="PlaceHolder 3"/>
          <p:cNvSpPr>
            <a:spLocks noGrp="1"/>
          </p:cNvSpPr>
          <p:nvPr>
            <p:ph type="body"/>
          </p:nvPr>
        </p:nvSpPr>
        <p:spPr>
          <a:xfrm>
            <a:off x="4370400" y="1981080"/>
            <a:ext cx="368712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26" name="PlaceHolder 4"/>
          <p:cNvSpPr>
            <a:spLocks noGrp="1"/>
          </p:cNvSpPr>
          <p:nvPr>
            <p:ph type="body"/>
          </p:nvPr>
        </p:nvSpPr>
        <p:spPr>
          <a:xfrm>
            <a:off x="4370400" y="4146120"/>
            <a:ext cx="3687120" cy="19767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98600" y="484200"/>
            <a:ext cx="7556040" cy="1115640"/>
          </a:xfrm>
          <a:prstGeom prst="rect">
            <a:avLst/>
          </a:prstGeom>
        </p:spPr>
        <p:txBody>
          <a:bodyPr lIns="0" rIns="0" tIns="0" bIns="0" anchor="ctr"/>
          <a:p>
            <a:endParaRPr b="0" lang="en-US" sz="1400" spc="-1" strike="noStrike">
              <a:solidFill>
                <a:srgbClr val="000000"/>
              </a:solidFill>
              <a:latin typeface="Arial"/>
            </a:endParaRPr>
          </a:p>
        </p:txBody>
      </p:sp>
      <p:sp>
        <p:nvSpPr>
          <p:cNvPr id="28" name="PlaceHolder 2"/>
          <p:cNvSpPr>
            <a:spLocks noGrp="1"/>
          </p:cNvSpPr>
          <p:nvPr>
            <p:ph type="body"/>
          </p:nvPr>
        </p:nvSpPr>
        <p:spPr>
          <a:xfrm>
            <a:off x="498600" y="1981080"/>
            <a:ext cx="368712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29" name="PlaceHolder 3"/>
          <p:cNvSpPr>
            <a:spLocks noGrp="1"/>
          </p:cNvSpPr>
          <p:nvPr>
            <p:ph type="body"/>
          </p:nvPr>
        </p:nvSpPr>
        <p:spPr>
          <a:xfrm>
            <a:off x="4370400" y="1981080"/>
            <a:ext cx="3687120" cy="1976760"/>
          </a:xfrm>
          <a:prstGeom prst="rect">
            <a:avLst/>
          </a:prstGeom>
        </p:spPr>
        <p:txBody>
          <a:bodyPr lIns="0" rIns="0" tIns="0" bIns="0">
            <a:normAutofit/>
          </a:bodyPr>
          <a:p>
            <a:endParaRPr b="0" lang="en-US" sz="1400" spc="-1" strike="noStrike">
              <a:solidFill>
                <a:srgbClr val="000000"/>
              </a:solidFill>
              <a:latin typeface="Arial"/>
            </a:endParaRPr>
          </a:p>
        </p:txBody>
      </p:sp>
      <p:sp>
        <p:nvSpPr>
          <p:cNvPr id="30" name="PlaceHolder 4"/>
          <p:cNvSpPr>
            <a:spLocks noGrp="1"/>
          </p:cNvSpPr>
          <p:nvPr>
            <p:ph type="body"/>
          </p:nvPr>
        </p:nvSpPr>
        <p:spPr>
          <a:xfrm>
            <a:off x="498600" y="4146120"/>
            <a:ext cx="7556040" cy="19767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282600" y="228600"/>
            <a:ext cx="4235040" cy="4187520"/>
          </a:xfrm>
          <a:prstGeom prst="rect">
            <a:avLst/>
          </a:prstGeom>
          <a:solidFill>
            <a:schemeClr val="accent1"/>
          </a:solidFill>
          <a:ln>
            <a:noFill/>
          </a:ln>
        </p:spPr>
        <p:style>
          <a:lnRef idx="0"/>
          <a:fillRef idx="0"/>
          <a:effectRef idx="0"/>
          <a:fontRef idx="minor"/>
        </p:style>
      </p:sp>
      <p:sp>
        <p:nvSpPr>
          <p:cNvPr id="1" name="CustomShape 2"/>
          <p:cNvSpPr/>
          <p:nvPr/>
        </p:nvSpPr>
        <p:spPr>
          <a:xfrm>
            <a:off x="6802560" y="228600"/>
            <a:ext cx="2057040" cy="2037960"/>
          </a:xfrm>
          <a:prstGeom prst="rect">
            <a:avLst/>
          </a:prstGeom>
          <a:solidFill>
            <a:schemeClr val="accent3"/>
          </a:solidFill>
          <a:ln>
            <a:noFill/>
          </a:ln>
        </p:spPr>
        <p:style>
          <a:lnRef idx="0"/>
          <a:fillRef idx="0"/>
          <a:effectRef idx="0"/>
          <a:fontRef idx="minor"/>
        </p:style>
      </p:sp>
      <p:sp>
        <p:nvSpPr>
          <p:cNvPr id="2" name="CustomShape 3"/>
          <p:cNvSpPr/>
          <p:nvPr/>
        </p:nvSpPr>
        <p:spPr>
          <a:xfrm>
            <a:off x="4624560" y="2378160"/>
            <a:ext cx="2057040" cy="2037960"/>
          </a:xfrm>
          <a:prstGeom prst="rect">
            <a:avLst/>
          </a:prstGeom>
          <a:solidFill>
            <a:schemeClr val="accent4"/>
          </a:solidFill>
          <a:ln>
            <a:noFill/>
          </a:ln>
        </p:spPr>
        <p:style>
          <a:lnRef idx="0"/>
          <a:fillRef idx="0"/>
          <a:effectRef idx="0"/>
          <a:fontRef idx="minor"/>
        </p:style>
      </p:sp>
      <p:sp>
        <p:nvSpPr>
          <p:cNvPr id="3" name="CustomShape 4"/>
          <p:cNvSpPr/>
          <p:nvPr/>
        </p:nvSpPr>
        <p:spPr>
          <a:xfrm>
            <a:off x="425520" y="174600"/>
            <a:ext cx="412560" cy="831600"/>
          </a:xfrm>
          <a:prstGeom prst="rect">
            <a:avLst/>
          </a:prstGeom>
          <a:noFill/>
          <a:ln>
            <a:noFill/>
          </a:ln>
        </p:spPr>
        <p:style>
          <a:lnRef idx="0"/>
          <a:fillRef idx="0"/>
          <a:effectRef idx="0"/>
          <a:fontRef idx="minor"/>
        </p:style>
        <p:txBody>
          <a:bodyPr lIns="0" rIns="0" tIns="0" bIns="0"/>
          <a:p>
            <a:pPr>
              <a:lnSpc>
                <a:spcPct val="100000"/>
              </a:lnSpc>
            </a:pPr>
            <a:r>
              <a:rPr b="1" lang="en-US" sz="5400" spc="-1" strike="noStrike">
                <a:solidFill>
                  <a:srgbClr val="b86eb8"/>
                </a:solidFill>
                <a:latin typeface="Rockwell"/>
                <a:ea typeface="Rockwell"/>
              </a:rPr>
              <a:t>+</a:t>
            </a:r>
            <a:endParaRPr b="0" lang="en-US" sz="5400" spc="-1" strike="noStrike">
              <a:latin typeface="Arial"/>
            </a:endParaRPr>
          </a:p>
        </p:txBody>
      </p:sp>
      <p:sp>
        <p:nvSpPr>
          <p:cNvPr id="4" name="CustomShape 5"/>
          <p:cNvSpPr/>
          <p:nvPr/>
        </p:nvSpPr>
        <p:spPr>
          <a:xfrm>
            <a:off x="4624560" y="228600"/>
            <a:ext cx="2057040" cy="2037960"/>
          </a:xfrm>
          <a:prstGeom prst="rect">
            <a:avLst/>
          </a:prstGeom>
          <a:solidFill>
            <a:schemeClr val="accent6"/>
          </a:solidFill>
          <a:ln>
            <a:noFill/>
          </a:ln>
        </p:spPr>
        <p:style>
          <a:lnRef idx="0"/>
          <a:fillRef idx="0"/>
          <a:effectRef idx="0"/>
          <a:fontRef idx="minor"/>
        </p:style>
      </p:sp>
      <p:sp>
        <p:nvSpPr>
          <p:cNvPr id="5" name="CustomShape 6"/>
          <p:cNvSpPr/>
          <p:nvPr/>
        </p:nvSpPr>
        <p:spPr>
          <a:xfrm>
            <a:off x="6802560" y="2378160"/>
            <a:ext cx="2057040" cy="2037960"/>
          </a:xfrm>
          <a:prstGeom prst="rect">
            <a:avLst/>
          </a:prstGeom>
          <a:solidFill>
            <a:schemeClr val="accent2"/>
          </a:solidFill>
          <a:ln>
            <a:noFill/>
          </a:ln>
        </p:spPr>
        <p:style>
          <a:lnRef idx="0"/>
          <a:fillRef idx="0"/>
          <a:effectRef idx="0"/>
          <a:fontRef idx="minor"/>
        </p:style>
      </p:sp>
      <p:sp>
        <p:nvSpPr>
          <p:cNvPr id="6" name="PlaceHolder 7"/>
          <p:cNvSpPr>
            <a:spLocks noGrp="1"/>
          </p:cNvSpPr>
          <p:nvPr>
            <p:ph type="title"/>
          </p:nvPr>
        </p:nvSpPr>
        <p:spPr>
          <a:xfrm>
            <a:off x="4800600" y="4624560"/>
            <a:ext cx="4038120" cy="933120"/>
          </a:xfrm>
          <a:prstGeom prst="rect">
            <a:avLst/>
          </a:prstGeom>
        </p:spPr>
        <p:txBody>
          <a:bodyPr/>
          <a:p>
            <a:r>
              <a:rPr b="0" lang="en-US" sz="2800" spc="-1" strike="noStrike">
                <a:solidFill>
                  <a:srgbClr val="000000"/>
                </a:solidFill>
                <a:latin typeface="Arial"/>
              </a:rPr>
              <a:t>Click to edit the title text format</a:t>
            </a:r>
            <a:endParaRPr b="0" lang="en-US" sz="2800" spc="-1" strike="noStrike">
              <a:solidFill>
                <a:srgbClr val="000000"/>
              </a:solidFill>
              <a:latin typeface="Arial"/>
            </a:endParaRPr>
          </a:p>
        </p:txBody>
      </p:sp>
      <p:sp>
        <p:nvSpPr>
          <p:cNvPr id="7" name="PlaceHolder 8"/>
          <p:cNvSpPr>
            <a:spLocks noGrp="1"/>
          </p:cNvSpPr>
          <p:nvPr>
            <p:ph type="dt"/>
          </p:nvPr>
        </p:nvSpPr>
        <p:spPr>
          <a:xfrm>
            <a:off x="4800600" y="6426360"/>
            <a:ext cx="1231560" cy="364680"/>
          </a:xfrm>
          <a:prstGeom prst="rect">
            <a:avLst/>
          </a:prstGeom>
        </p:spPr>
        <p:txBody>
          <a:bodyPr anchor="ctr"/>
          <a:p>
            <a:endParaRPr b="0" lang="en-US" sz="2400" spc="-1" strike="noStrike">
              <a:latin typeface="Times New Roman"/>
            </a:endParaRPr>
          </a:p>
        </p:txBody>
      </p:sp>
      <p:sp>
        <p:nvSpPr>
          <p:cNvPr id="8" name="PlaceHolder 9"/>
          <p:cNvSpPr>
            <a:spLocks noGrp="1"/>
          </p:cNvSpPr>
          <p:nvPr>
            <p:ph type="ftr"/>
          </p:nvPr>
        </p:nvSpPr>
        <p:spPr>
          <a:xfrm>
            <a:off x="6311880" y="6426360"/>
            <a:ext cx="2615760" cy="364680"/>
          </a:xfrm>
          <a:prstGeom prst="rect">
            <a:avLst/>
          </a:prstGeom>
        </p:spPr>
        <p:txBody>
          <a:bodyPr anchor="ctr"/>
          <a:p>
            <a:endParaRPr b="0" lang="en-US" sz="2400" spc="-1" strike="noStrike">
              <a:latin typeface="Times New Roman"/>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400" spc="-1" strike="noStrike">
                <a:solidFill>
                  <a:srgbClr val="000000"/>
                </a:solidFill>
                <a:latin typeface="Arial"/>
              </a:rPr>
              <a:t>Click to edit the outline text format</a:t>
            </a:r>
            <a:endParaRPr b="0" lang="en-US"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400" spc="-1" strike="noStrike">
                <a:solidFill>
                  <a:srgbClr val="000000"/>
                </a:solidFill>
                <a:latin typeface="Arial"/>
              </a:rPr>
              <a:t>Second Outline Level</a:t>
            </a:r>
            <a:endParaRPr b="0" lang="en-US"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400" spc="-1" strike="noStrike">
                <a:solidFill>
                  <a:srgbClr val="000000"/>
                </a:solidFill>
                <a:latin typeface="Arial"/>
              </a:rPr>
              <a:t>Third Outline Level</a:t>
            </a:r>
            <a:endParaRPr b="0" lang="en-US"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400" spc="-1" strike="noStrike">
                <a:solidFill>
                  <a:srgbClr val="000000"/>
                </a:solidFill>
                <a:latin typeface="Arial"/>
              </a:rPr>
              <a:t>Fourth Outline Level</a:t>
            </a:r>
            <a:endParaRPr b="0" lang="en-US"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8210520" y="282600"/>
            <a:ext cx="641160" cy="1599840"/>
          </a:xfrm>
          <a:prstGeom prst="rect">
            <a:avLst/>
          </a:prstGeom>
          <a:solidFill>
            <a:schemeClr val="accent1"/>
          </a:solidFill>
          <a:ln>
            <a:noFill/>
          </a:ln>
        </p:spPr>
        <p:style>
          <a:lnRef idx="0"/>
          <a:fillRef idx="0"/>
          <a:effectRef idx="0"/>
          <a:fontRef idx="minor"/>
        </p:style>
      </p:sp>
      <p:sp>
        <p:nvSpPr>
          <p:cNvPr id="47" name="CustomShape 2"/>
          <p:cNvSpPr/>
          <p:nvPr/>
        </p:nvSpPr>
        <p:spPr>
          <a:xfrm>
            <a:off x="223920" y="228600"/>
            <a:ext cx="259920" cy="553680"/>
          </a:xfrm>
          <a:prstGeom prst="rect">
            <a:avLst/>
          </a:prstGeom>
          <a:noFill/>
          <a:ln>
            <a:noFill/>
          </a:ln>
        </p:spPr>
        <p:style>
          <a:lnRef idx="0"/>
          <a:fillRef idx="0"/>
          <a:effectRef idx="0"/>
          <a:fontRef idx="minor"/>
        </p:style>
        <p:txBody>
          <a:bodyPr lIns="0" rIns="0" tIns="0" bIns="0"/>
          <a:p>
            <a:pPr>
              <a:lnSpc>
                <a:spcPct val="100000"/>
              </a:lnSpc>
            </a:pPr>
            <a:r>
              <a:rPr b="1" lang="en-US" sz="3600" spc="-1" strike="noStrike">
                <a:solidFill>
                  <a:srgbClr val="b86eb8"/>
                </a:solidFill>
                <a:latin typeface="Rockwell"/>
                <a:ea typeface="Rockwell"/>
              </a:rPr>
              <a:t>+</a:t>
            </a:r>
            <a:endParaRPr b="0" lang="en-US" sz="3600" spc="-1" strike="noStrike">
              <a:latin typeface="Arial"/>
            </a:endParaRPr>
          </a:p>
        </p:txBody>
      </p:sp>
      <p:sp>
        <p:nvSpPr>
          <p:cNvPr id="48" name="CustomShape 3"/>
          <p:cNvSpPr/>
          <p:nvPr/>
        </p:nvSpPr>
        <p:spPr>
          <a:xfrm>
            <a:off x="8067600" y="282600"/>
            <a:ext cx="91800" cy="1599840"/>
          </a:xfrm>
          <a:prstGeom prst="rect">
            <a:avLst/>
          </a:prstGeom>
          <a:solidFill>
            <a:schemeClr val="accent3"/>
          </a:solidFill>
          <a:ln>
            <a:noFill/>
          </a:ln>
        </p:spPr>
        <p:style>
          <a:lnRef idx="0"/>
          <a:fillRef idx="0"/>
          <a:effectRef idx="0"/>
          <a:fontRef idx="minor"/>
        </p:style>
      </p:sp>
      <p:sp>
        <p:nvSpPr>
          <p:cNvPr id="49" name="PlaceHolder 4"/>
          <p:cNvSpPr>
            <a:spLocks noGrp="1"/>
          </p:cNvSpPr>
          <p:nvPr>
            <p:ph type="title"/>
          </p:nvPr>
        </p:nvSpPr>
        <p:spPr>
          <a:xfrm>
            <a:off x="498600" y="484200"/>
            <a:ext cx="7556040" cy="1115640"/>
          </a:xfrm>
          <a:prstGeom prst="rect">
            <a:avLst/>
          </a:prstGeom>
        </p:spPr>
        <p:txBody>
          <a:bodyPr/>
          <a:p>
            <a:r>
              <a:rPr b="0" lang="en-US" sz="3600" spc="-1" strike="noStrike">
                <a:solidFill>
                  <a:srgbClr val="000000"/>
                </a:solidFill>
                <a:latin typeface="Arial"/>
              </a:rPr>
              <a:t>Click to edit the title text format</a:t>
            </a:r>
            <a:endParaRPr b="0" lang="en-US" sz="3600" spc="-1" strike="noStrike">
              <a:solidFill>
                <a:srgbClr val="000000"/>
              </a:solidFill>
              <a:latin typeface="Arial"/>
            </a:endParaRPr>
          </a:p>
        </p:txBody>
      </p:sp>
      <p:sp>
        <p:nvSpPr>
          <p:cNvPr id="50" name="PlaceHolder 5"/>
          <p:cNvSpPr>
            <a:spLocks noGrp="1"/>
          </p:cNvSpPr>
          <p:nvPr>
            <p:ph type="body"/>
          </p:nvPr>
        </p:nvSpPr>
        <p:spPr>
          <a:xfrm>
            <a:off x="498600" y="1981080"/>
            <a:ext cx="7556040" cy="4144680"/>
          </a:xfrm>
          <a:prstGeom prst="rect">
            <a:avLst/>
          </a:prstGeom>
        </p:spPr>
        <p:txBody>
          <a:bodyPr/>
          <a:p>
            <a:pPr marL="432000" indent="-324000">
              <a:spcBef>
                <a:spcPts val="1417"/>
              </a:spcBef>
              <a:buClr>
                <a:srgbClr val="000000"/>
              </a:buClr>
              <a:buSzPct val="45000"/>
              <a:buFont typeface="Wingdings" charset="2"/>
              <a:buChar char=""/>
            </a:pPr>
            <a:r>
              <a:rPr b="0" lang="en-US" sz="2000" spc="-1" strike="noStrike">
                <a:solidFill>
                  <a:srgbClr val="000000"/>
                </a:solidFill>
                <a:latin typeface="Arial"/>
              </a:rPr>
              <a:t>Click to edit the outline text format</a:t>
            </a:r>
            <a:endParaRPr b="0" lang="en-US" sz="20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000" spc="-1" strike="noStrike">
                <a:solidFill>
                  <a:srgbClr val="000000"/>
                </a:solidFill>
                <a:latin typeface="Arial"/>
              </a:rPr>
              <a:t>Third Outline Level</a:t>
            </a:r>
            <a:endParaRPr b="0" lang="en-US" sz="20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
        <p:nvSpPr>
          <p:cNvPr id="51" name="PlaceHolder 6"/>
          <p:cNvSpPr>
            <a:spLocks noGrp="1"/>
          </p:cNvSpPr>
          <p:nvPr>
            <p:ph type="dt"/>
          </p:nvPr>
        </p:nvSpPr>
        <p:spPr>
          <a:xfrm>
            <a:off x="6794640" y="6423120"/>
            <a:ext cx="2133360" cy="364680"/>
          </a:xfrm>
          <a:prstGeom prst="rect">
            <a:avLst/>
          </a:prstGeom>
        </p:spPr>
        <p:txBody>
          <a:bodyPr anchor="ctr"/>
          <a:p>
            <a:endParaRPr b="0" lang="en-US" sz="2400" spc="-1" strike="noStrike">
              <a:latin typeface="Times New Roman"/>
            </a:endParaRPr>
          </a:p>
        </p:txBody>
      </p:sp>
      <p:sp>
        <p:nvSpPr>
          <p:cNvPr id="52" name="PlaceHolder 7"/>
          <p:cNvSpPr>
            <a:spLocks noGrp="1"/>
          </p:cNvSpPr>
          <p:nvPr>
            <p:ph type="ftr"/>
          </p:nvPr>
        </p:nvSpPr>
        <p:spPr>
          <a:xfrm>
            <a:off x="201600" y="6423120"/>
            <a:ext cx="6122520" cy="364680"/>
          </a:xfrm>
          <a:prstGeom prst="rect">
            <a:avLst/>
          </a:prstGeom>
        </p:spPr>
        <p:txBody>
          <a:bodyPr anchor="ctr"/>
          <a:p>
            <a:endParaRPr b="0" lang="en-US" sz="2400" spc="-1" strike="noStrike">
              <a:latin typeface="Times New Roman"/>
            </a:endParaRPr>
          </a:p>
        </p:txBody>
      </p:sp>
      <p:sp>
        <p:nvSpPr>
          <p:cNvPr id="53" name="PlaceHolder 8"/>
          <p:cNvSpPr>
            <a:spLocks noGrp="1"/>
          </p:cNvSpPr>
          <p:nvPr>
            <p:ph type="sldNum"/>
          </p:nvPr>
        </p:nvSpPr>
        <p:spPr>
          <a:xfrm>
            <a:off x="8305920" y="243000"/>
            <a:ext cx="553680" cy="364680"/>
          </a:xfrm>
          <a:prstGeom prst="rect">
            <a:avLst/>
          </a:prstGeom>
        </p:spPr>
        <p:txBody>
          <a:bodyPr anchor="ctr"/>
          <a:p>
            <a:pPr algn="r">
              <a:lnSpc>
                <a:spcPct val="100000"/>
              </a:lnSpc>
            </a:pPr>
            <a:fld id="{778E1511-1049-4F92-9770-F336ED9272B4}" type="slidenum">
              <a:rPr b="0" lang="en-US" sz="1400" spc="-1" strike="noStrike">
                <a:solidFill>
                  <a:srgbClr val="ffffff"/>
                </a:solidFill>
                <a:latin typeface="Rockwell"/>
                <a:ea typeface="Rockwell"/>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hyperlink" Target="http://youtu.be/yNsAIyj5rt0?t=23s" TargetMode="External"/><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hyperlink" Target="http://www.viddler.com/embed/8a9a2c04/?f=1&amp;autoplay=false&amp;player=mini&amp;disablebranding=0;offset=0&amp;autoplay=0" TargetMode="External"/><Relationship Id="rId2" Type="http://schemas.openxmlformats.org/officeDocument/2006/relationships/hyperlink" Target="http://www.viddler.com/embed/8a9a2c04/?f=1&amp;autoplay=false&amp;player=mini&amp;disablebranding=0;offset=0&amp;autoplay=0" TargetMode="External"/><Relationship Id="rId3" Type="http://schemas.openxmlformats.org/officeDocument/2006/relationships/hyperlink" Target="https://www.youtube.com/watch?v=lCIAgDLRDgY" TargetMode="External"/><Relationship Id="rId4" Type="http://schemas.openxmlformats.org/officeDocument/2006/relationships/hyperlink" Target="https://www.youtube.com/watch?v=Yi3CrReo-S0" TargetMode="External"/><Relationship Id="rId5"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4800600" y="4624560"/>
            <a:ext cx="4038120" cy="933120"/>
          </a:xfrm>
          <a:prstGeom prst="rect">
            <a:avLst/>
          </a:prstGeom>
          <a:noFill/>
          <a:ln>
            <a:noFill/>
          </a:ln>
        </p:spPr>
        <p:txBody>
          <a:bodyPr/>
          <a:p>
            <a:pPr>
              <a:lnSpc>
                <a:spcPct val="100000"/>
              </a:lnSpc>
            </a:pPr>
            <a:r>
              <a:rPr b="0" lang="en-US" sz="2800" spc="-1" strike="noStrike">
                <a:solidFill>
                  <a:srgbClr val="663366"/>
                </a:solidFill>
                <a:latin typeface="Rockwell"/>
                <a:ea typeface="Rockwell"/>
              </a:rPr>
              <a:t>Rule 5</a:t>
            </a:r>
            <a:endParaRPr b="0" lang="en-US" sz="2800" spc="-1" strike="noStrike">
              <a:solidFill>
                <a:srgbClr val="000000"/>
              </a:solidFill>
              <a:latin typeface="Arial"/>
            </a:endParaRPr>
          </a:p>
        </p:txBody>
      </p:sp>
      <p:sp>
        <p:nvSpPr>
          <p:cNvPr id="91" name="TextShape 2"/>
          <p:cNvSpPr txBox="1"/>
          <p:nvPr/>
        </p:nvSpPr>
        <p:spPr>
          <a:xfrm>
            <a:off x="4800600" y="5562720"/>
            <a:ext cx="4038120" cy="748800"/>
          </a:xfrm>
          <a:prstGeom prst="rect">
            <a:avLst/>
          </a:prstGeom>
          <a:noFill/>
          <a:ln>
            <a:noFill/>
          </a:ln>
        </p:spPr>
        <p:txBody>
          <a:bodyPr/>
          <a:p>
            <a:pPr>
              <a:lnSpc>
                <a:spcPct val="100000"/>
              </a:lnSpc>
            </a:pPr>
            <a:r>
              <a:rPr b="0" lang="en-US" sz="1400" spc="-1" strike="noStrike">
                <a:solidFill>
                  <a:srgbClr val="888888"/>
                </a:solidFill>
                <a:latin typeface="Rockwell"/>
                <a:ea typeface="Rockwell"/>
              </a:rPr>
              <a:t>Scoring &amp; Timing Regulations</a:t>
            </a:r>
            <a:endParaRPr b="0" lang="en-US" sz="14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TextShape 1"/>
          <p:cNvSpPr txBox="1"/>
          <p:nvPr/>
        </p:nvSpPr>
        <p:spPr>
          <a:xfrm>
            <a:off x="498600" y="484200"/>
            <a:ext cx="7556040" cy="1115640"/>
          </a:xfrm>
          <a:prstGeom prst="rect">
            <a:avLst/>
          </a:prstGeom>
          <a:noFill/>
          <a:ln>
            <a:noFill/>
          </a:ln>
        </p:spPr>
        <p:txBody>
          <a:bodyPr/>
          <a:p>
            <a:pPr>
              <a:lnSpc>
                <a:spcPct val="100000"/>
              </a:lnSpc>
            </a:pPr>
            <a:r>
              <a:rPr b="0" lang="en-US" sz="3600" spc="-1" strike="noStrike">
                <a:solidFill>
                  <a:srgbClr val="663366"/>
                </a:solidFill>
                <a:latin typeface="Rockwell"/>
                <a:ea typeface="Rockwell"/>
              </a:rPr>
              <a:t>Rule 5</a:t>
            </a:r>
            <a:endParaRPr b="0" lang="en-US" sz="3600" spc="-1" strike="noStrike">
              <a:solidFill>
                <a:srgbClr val="000000"/>
              </a:solidFill>
              <a:latin typeface="Arial"/>
            </a:endParaRPr>
          </a:p>
        </p:txBody>
      </p:sp>
      <p:sp>
        <p:nvSpPr>
          <p:cNvPr id="109" name="TextShape 2"/>
          <p:cNvSpPr txBox="1"/>
          <p:nvPr/>
        </p:nvSpPr>
        <p:spPr>
          <a:xfrm>
            <a:off x="498600" y="1981080"/>
            <a:ext cx="7556040" cy="4144680"/>
          </a:xfrm>
          <a:prstGeom prst="rect">
            <a:avLst/>
          </a:prstGeom>
          <a:noFill/>
          <a:ln>
            <a:noFill/>
          </a:ln>
        </p:spPr>
        <p:txBody>
          <a:bodyPr/>
          <a:p>
            <a:pPr marL="228600" indent="-228240">
              <a:lnSpc>
                <a:spcPct val="90000"/>
              </a:lnSpc>
              <a:buClr>
                <a:srgbClr val="663366"/>
              </a:buClr>
              <a:buFont typeface="Noto Sans Symbols"/>
              <a:buChar char="■"/>
            </a:pPr>
            <a:r>
              <a:rPr b="0" lang="en-US" sz="2000" spc="-1" strike="noStrike">
                <a:solidFill>
                  <a:srgbClr val="595959"/>
                </a:solidFill>
                <a:latin typeface="Rockwell"/>
                <a:ea typeface="Rockwell"/>
              </a:rPr>
              <a:t>No penalty or part of a penalty carries over from one period to the next.</a:t>
            </a:r>
            <a:endParaRPr b="0" lang="en-US" sz="2000" spc="-1" strike="noStrike">
              <a:solidFill>
                <a:srgbClr val="000000"/>
              </a:solidFill>
              <a:latin typeface="Arial"/>
            </a:endParaRPr>
          </a:p>
          <a:p>
            <a:pPr marL="228600" indent="-228240">
              <a:lnSpc>
                <a:spcPct val="90000"/>
              </a:lnSpc>
              <a:spcBef>
                <a:spcPts val="2001"/>
              </a:spcBef>
              <a:buClr>
                <a:srgbClr val="663366"/>
              </a:buClr>
              <a:buFont typeface="Noto Sans Symbols"/>
              <a:buChar char="■"/>
            </a:pPr>
            <a:r>
              <a:rPr b="0" lang="en-US" sz="2000" spc="-1" strike="noStrike">
                <a:solidFill>
                  <a:srgbClr val="595959"/>
                </a:solidFill>
                <a:latin typeface="Rockwell"/>
                <a:ea typeface="Rockwell"/>
              </a:rPr>
              <a:t>No free throws are to be attempted at the completion of the fourth quarter (or overtime) if the outcome of the game has already been determined</a:t>
            </a:r>
            <a:endParaRPr b="0" lang="en-US" sz="2000" spc="-1" strike="noStrike">
              <a:solidFill>
                <a:srgbClr val="000000"/>
              </a:solidFill>
              <a:latin typeface="Arial"/>
            </a:endParaRPr>
          </a:p>
          <a:p>
            <a:pPr marL="228600" indent="-228240">
              <a:lnSpc>
                <a:spcPct val="90000"/>
              </a:lnSpc>
              <a:spcBef>
                <a:spcPts val="2001"/>
              </a:spcBef>
              <a:buClr>
                <a:srgbClr val="663366"/>
              </a:buClr>
              <a:buFont typeface="Noto Sans Symbols"/>
              <a:buChar char="■"/>
            </a:pPr>
            <a:r>
              <a:rPr b="0" lang="en-US" sz="2000" spc="-1" strike="noStrike">
                <a:solidFill>
                  <a:srgbClr val="595959"/>
                </a:solidFill>
                <a:latin typeface="Rockwell"/>
                <a:ea typeface="Rockwell"/>
              </a:rPr>
              <a:t>Overtime—Once the ball becomes live in the OT period, it will be played, even if an error is discovered later</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TextShape 1"/>
          <p:cNvSpPr txBox="1"/>
          <p:nvPr/>
        </p:nvSpPr>
        <p:spPr>
          <a:xfrm>
            <a:off x="498600" y="484200"/>
            <a:ext cx="7556040" cy="1115640"/>
          </a:xfrm>
          <a:prstGeom prst="rect">
            <a:avLst/>
          </a:prstGeom>
          <a:noFill/>
          <a:ln>
            <a:noFill/>
          </a:ln>
        </p:spPr>
        <p:txBody>
          <a:bodyPr/>
          <a:p>
            <a:pPr>
              <a:lnSpc>
                <a:spcPct val="100000"/>
              </a:lnSpc>
            </a:pPr>
            <a:r>
              <a:rPr b="0" lang="en-US" sz="3600" spc="-1" strike="noStrike">
                <a:solidFill>
                  <a:srgbClr val="663366"/>
                </a:solidFill>
                <a:latin typeface="Rockwell"/>
                <a:ea typeface="Rockwell"/>
              </a:rPr>
              <a:t>Rule 5</a:t>
            </a:r>
            <a:endParaRPr b="0" lang="en-US" sz="3600" spc="-1" strike="noStrike">
              <a:solidFill>
                <a:srgbClr val="000000"/>
              </a:solidFill>
              <a:latin typeface="Arial"/>
            </a:endParaRPr>
          </a:p>
        </p:txBody>
      </p:sp>
      <p:sp>
        <p:nvSpPr>
          <p:cNvPr id="111" name="TextShape 2"/>
          <p:cNvSpPr txBox="1"/>
          <p:nvPr/>
        </p:nvSpPr>
        <p:spPr>
          <a:xfrm>
            <a:off x="498600" y="1981080"/>
            <a:ext cx="7556040" cy="4144680"/>
          </a:xfrm>
          <a:prstGeom prst="rect">
            <a:avLst/>
          </a:prstGeom>
          <a:noFill/>
          <a:ln>
            <a:noFill/>
          </a:ln>
        </p:spPr>
        <p:txBody>
          <a:bodyPr/>
          <a:p>
            <a:pPr marL="228600" indent="-228240">
              <a:lnSpc>
                <a:spcPct val="90000"/>
              </a:lnSpc>
              <a:buClr>
                <a:srgbClr val="663366"/>
              </a:buClr>
              <a:buFont typeface="Noto Sans Symbols"/>
              <a:buChar char="■"/>
            </a:pPr>
            <a:r>
              <a:rPr b="0" lang="en-US" sz="2590" spc="-1" strike="noStrike">
                <a:solidFill>
                  <a:srgbClr val="595959"/>
                </a:solidFill>
                <a:latin typeface="Rockwell"/>
                <a:ea typeface="Rockwell"/>
              </a:rPr>
              <a:t>Stopping the Clock—The clock stops whenever a whistle is blown for:</a:t>
            </a:r>
            <a:endParaRPr b="0" lang="en-US" sz="2590" spc="-1" strike="noStrike">
              <a:solidFill>
                <a:srgbClr val="000000"/>
              </a:solidFill>
              <a:latin typeface="Arial"/>
            </a:endParaRPr>
          </a:p>
          <a:p>
            <a:pPr lvl="1" marL="457200" indent="-228240">
              <a:lnSpc>
                <a:spcPct val="90000"/>
              </a:lnSpc>
              <a:spcBef>
                <a:spcPts val="601"/>
              </a:spcBef>
              <a:buClr>
                <a:srgbClr val="b86eb8"/>
              </a:buClr>
              <a:buFont typeface="Noto Sans Symbols"/>
              <a:buChar char="■"/>
            </a:pPr>
            <a:r>
              <a:rPr b="0" lang="en-US" sz="2220" spc="-1" strike="noStrike">
                <a:solidFill>
                  <a:srgbClr val="595959"/>
                </a:solidFill>
                <a:latin typeface="Rockwell"/>
                <a:ea typeface="Rockwell"/>
              </a:rPr>
              <a:t>Fouls</a:t>
            </a:r>
            <a:endParaRPr b="0" lang="en-US" sz="2220" spc="-1" strike="noStrike">
              <a:solidFill>
                <a:srgbClr val="000000"/>
              </a:solidFill>
              <a:latin typeface="Arial"/>
            </a:endParaRPr>
          </a:p>
          <a:p>
            <a:pPr lvl="1" marL="457200" indent="-228240">
              <a:lnSpc>
                <a:spcPct val="90000"/>
              </a:lnSpc>
              <a:spcBef>
                <a:spcPts val="601"/>
              </a:spcBef>
              <a:buClr>
                <a:srgbClr val="b86eb8"/>
              </a:buClr>
              <a:buFont typeface="Noto Sans Symbols"/>
              <a:buChar char="■"/>
            </a:pPr>
            <a:r>
              <a:rPr b="0" lang="en-US" sz="2220" spc="-1" strike="noStrike">
                <a:solidFill>
                  <a:srgbClr val="595959"/>
                </a:solidFill>
                <a:latin typeface="Rockwell"/>
                <a:ea typeface="Rockwell"/>
              </a:rPr>
              <a:t>Violations</a:t>
            </a:r>
            <a:endParaRPr b="0" lang="en-US" sz="2220" spc="-1" strike="noStrike">
              <a:solidFill>
                <a:srgbClr val="000000"/>
              </a:solidFill>
              <a:latin typeface="Arial"/>
            </a:endParaRPr>
          </a:p>
          <a:p>
            <a:pPr lvl="1" marL="457200" indent="-228240">
              <a:lnSpc>
                <a:spcPct val="90000"/>
              </a:lnSpc>
              <a:spcBef>
                <a:spcPts val="601"/>
              </a:spcBef>
              <a:buClr>
                <a:srgbClr val="b86eb8"/>
              </a:buClr>
              <a:buFont typeface="Noto Sans Symbols"/>
              <a:buChar char="■"/>
            </a:pPr>
            <a:r>
              <a:rPr b="0" lang="en-US" sz="2220" spc="-1" strike="noStrike">
                <a:solidFill>
                  <a:srgbClr val="595959"/>
                </a:solidFill>
                <a:latin typeface="Rockwell"/>
                <a:ea typeface="Rockwell"/>
              </a:rPr>
              <a:t>Injuries—Stop when ball is in control of injured player</a:t>
            </a:r>
            <a:r>
              <a:rPr b="0" lang="en-US" sz="2220" spc="-1" strike="noStrike">
                <a:solidFill>
                  <a:srgbClr val="595959"/>
                </a:solidFill>
                <a:latin typeface="Arial"/>
                <a:ea typeface="Arial"/>
              </a:rPr>
              <a:t>’</a:t>
            </a:r>
            <a:r>
              <a:rPr b="0" lang="en-US" sz="2220" spc="-1" strike="noStrike">
                <a:solidFill>
                  <a:srgbClr val="595959"/>
                </a:solidFill>
                <a:latin typeface="Rockwell"/>
                <a:ea typeface="Rockwell"/>
              </a:rPr>
              <a:t>s team, the opponents stop advancing the ball to a scoring position or when the injured player needs to be attended to immediately!</a:t>
            </a:r>
            <a:endParaRPr b="0" lang="en-US" sz="2220" spc="-1" strike="noStrike">
              <a:solidFill>
                <a:srgbClr val="000000"/>
              </a:solidFill>
              <a:latin typeface="Arial"/>
            </a:endParaRPr>
          </a:p>
          <a:p>
            <a:pPr lvl="1" marL="457200" indent="-228240">
              <a:lnSpc>
                <a:spcPct val="90000"/>
              </a:lnSpc>
              <a:spcBef>
                <a:spcPts val="601"/>
              </a:spcBef>
              <a:buClr>
                <a:srgbClr val="b86eb8"/>
              </a:buClr>
              <a:buFont typeface="Noto Sans Symbols"/>
              <a:buChar char="■"/>
            </a:pPr>
            <a:r>
              <a:rPr b="0" lang="en-US" sz="2220" spc="-1" strike="noStrike">
                <a:solidFill>
                  <a:srgbClr val="595959"/>
                </a:solidFill>
                <a:latin typeface="Rockwell"/>
                <a:ea typeface="Rockwell"/>
              </a:rPr>
              <a:t>To grant a timeout or rule a held ball</a:t>
            </a:r>
            <a:endParaRPr b="0" lang="en-US" sz="2220" spc="-1" strike="noStrike">
              <a:solidFill>
                <a:srgbClr val="000000"/>
              </a:solidFill>
              <a:latin typeface="Arial"/>
            </a:endParaRPr>
          </a:p>
          <a:p>
            <a:pPr lvl="1" marL="457200" indent="-228240">
              <a:lnSpc>
                <a:spcPct val="90000"/>
              </a:lnSpc>
              <a:spcBef>
                <a:spcPts val="601"/>
              </a:spcBef>
              <a:buClr>
                <a:srgbClr val="b86eb8"/>
              </a:buClr>
              <a:buFont typeface="Noto Sans Symbols"/>
              <a:buChar char="■"/>
            </a:pPr>
            <a:r>
              <a:rPr b="0" lang="en-US" sz="2220" spc="-1" strike="noStrike">
                <a:solidFill>
                  <a:srgbClr val="595959"/>
                </a:solidFill>
                <a:latin typeface="Rockwell"/>
                <a:ea typeface="Rockwell"/>
              </a:rPr>
              <a:t>Respond to a scorer</a:t>
            </a:r>
            <a:r>
              <a:rPr b="0" lang="en-US" sz="2220" spc="-1" strike="noStrike">
                <a:solidFill>
                  <a:srgbClr val="595959"/>
                </a:solidFill>
                <a:latin typeface="Arial"/>
                <a:ea typeface="Arial"/>
              </a:rPr>
              <a:t>’</a:t>
            </a:r>
            <a:r>
              <a:rPr b="0" lang="en-US" sz="2220" spc="-1" strike="noStrike">
                <a:solidFill>
                  <a:srgbClr val="595959"/>
                </a:solidFill>
                <a:latin typeface="Rockwell"/>
                <a:ea typeface="Rockwell"/>
              </a:rPr>
              <a:t>s/timer</a:t>
            </a:r>
            <a:r>
              <a:rPr b="0" lang="en-US" sz="2220" spc="-1" strike="noStrike">
                <a:solidFill>
                  <a:srgbClr val="595959"/>
                </a:solidFill>
                <a:latin typeface="Arial"/>
                <a:ea typeface="Arial"/>
              </a:rPr>
              <a:t>’</a:t>
            </a:r>
            <a:r>
              <a:rPr b="0" lang="en-US" sz="2220" spc="-1" strike="noStrike">
                <a:solidFill>
                  <a:srgbClr val="595959"/>
                </a:solidFill>
                <a:latin typeface="Rockwell"/>
                <a:ea typeface="Rockwell"/>
              </a:rPr>
              <a:t>s signal to address a correctable error, or timing, scoring, or alternating possession error</a:t>
            </a:r>
            <a:endParaRPr b="0" lang="en-US" sz="222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TextShape 1"/>
          <p:cNvSpPr txBox="1"/>
          <p:nvPr/>
        </p:nvSpPr>
        <p:spPr>
          <a:xfrm>
            <a:off x="498600" y="484200"/>
            <a:ext cx="7556040" cy="1115640"/>
          </a:xfrm>
          <a:prstGeom prst="rect">
            <a:avLst/>
          </a:prstGeom>
          <a:noFill/>
          <a:ln>
            <a:noFill/>
          </a:ln>
        </p:spPr>
        <p:txBody>
          <a:bodyPr/>
          <a:p>
            <a:pPr>
              <a:lnSpc>
                <a:spcPct val="100000"/>
              </a:lnSpc>
            </a:pPr>
            <a:r>
              <a:rPr b="0" lang="en-US" sz="3600" spc="-1" strike="noStrike">
                <a:solidFill>
                  <a:srgbClr val="663366"/>
                </a:solidFill>
                <a:latin typeface="Rockwell"/>
                <a:ea typeface="Rockwell"/>
              </a:rPr>
              <a:t>Rule 5</a:t>
            </a:r>
            <a:endParaRPr b="0" lang="en-US" sz="3600" spc="-1" strike="noStrike">
              <a:solidFill>
                <a:srgbClr val="000000"/>
              </a:solidFill>
              <a:latin typeface="Arial"/>
            </a:endParaRPr>
          </a:p>
        </p:txBody>
      </p:sp>
      <p:sp>
        <p:nvSpPr>
          <p:cNvPr id="113" name="TextShape 2"/>
          <p:cNvSpPr txBox="1"/>
          <p:nvPr/>
        </p:nvSpPr>
        <p:spPr>
          <a:xfrm>
            <a:off x="498600" y="1981080"/>
            <a:ext cx="7556040" cy="4144680"/>
          </a:xfrm>
          <a:prstGeom prst="rect">
            <a:avLst/>
          </a:prstGeom>
          <a:noFill/>
          <a:ln>
            <a:noFill/>
          </a:ln>
        </p:spPr>
        <p:txBody>
          <a:bodyPr/>
          <a:p>
            <a:pPr marL="228600" indent="-228240">
              <a:lnSpc>
                <a:spcPct val="100000"/>
              </a:lnSpc>
              <a:buClr>
                <a:srgbClr val="663366"/>
              </a:buClr>
              <a:buFont typeface="Noto Sans Symbols"/>
              <a:buChar char="■"/>
            </a:pPr>
            <a:r>
              <a:rPr b="0" lang="en-US" sz="2000" spc="-1" strike="noStrike">
                <a:solidFill>
                  <a:srgbClr val="595959"/>
                </a:solidFill>
                <a:latin typeface="Rockwell"/>
                <a:ea typeface="Rockwell"/>
              </a:rPr>
              <a:t>Starting the Clock—Start when the official signals that it is to be started  by dropping/chopping raised hand</a:t>
            </a:r>
            <a:endParaRPr b="0" lang="en-US" sz="2000" spc="-1" strike="noStrike">
              <a:solidFill>
                <a:srgbClr val="000000"/>
              </a:solidFill>
              <a:latin typeface="Arial"/>
            </a:endParaRPr>
          </a:p>
          <a:p>
            <a:pPr marL="228600" indent="-228240">
              <a:lnSpc>
                <a:spcPct val="100000"/>
              </a:lnSpc>
              <a:spcBef>
                <a:spcPts val="2001"/>
              </a:spcBef>
              <a:buClr>
                <a:srgbClr val="663366"/>
              </a:buClr>
              <a:buFont typeface="Noto Sans Symbols"/>
              <a:buChar char="■"/>
            </a:pPr>
            <a:r>
              <a:rPr b="0" lang="en-US" sz="2000" spc="-1" strike="noStrike">
                <a:solidFill>
                  <a:srgbClr val="595959"/>
                </a:solidFill>
                <a:latin typeface="Rockwell"/>
                <a:ea typeface="Rockwell"/>
              </a:rPr>
              <a:t>Clock should be started when a live ball is touched by a player after a jump ball, throw-in, or failed free throw</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TextShape 1"/>
          <p:cNvSpPr txBox="1"/>
          <p:nvPr/>
        </p:nvSpPr>
        <p:spPr>
          <a:xfrm>
            <a:off x="498600" y="484200"/>
            <a:ext cx="7556040" cy="1115640"/>
          </a:xfrm>
          <a:prstGeom prst="rect">
            <a:avLst/>
          </a:prstGeom>
          <a:noFill/>
          <a:ln>
            <a:noFill/>
          </a:ln>
        </p:spPr>
        <p:txBody>
          <a:bodyPr/>
          <a:p>
            <a:pPr>
              <a:lnSpc>
                <a:spcPct val="100000"/>
              </a:lnSpc>
            </a:pPr>
            <a:r>
              <a:rPr b="0" lang="en-US" sz="3600" spc="-1" strike="noStrike">
                <a:solidFill>
                  <a:srgbClr val="663366"/>
                </a:solidFill>
                <a:latin typeface="Rockwell"/>
                <a:ea typeface="Rockwell"/>
              </a:rPr>
              <a:t>Rule 5</a:t>
            </a:r>
            <a:endParaRPr b="0" lang="en-US" sz="3600" spc="-1" strike="noStrike">
              <a:solidFill>
                <a:srgbClr val="000000"/>
              </a:solidFill>
              <a:latin typeface="Arial"/>
            </a:endParaRPr>
          </a:p>
        </p:txBody>
      </p:sp>
      <p:sp>
        <p:nvSpPr>
          <p:cNvPr id="115" name="TextShape 2"/>
          <p:cNvSpPr txBox="1"/>
          <p:nvPr/>
        </p:nvSpPr>
        <p:spPr>
          <a:xfrm>
            <a:off x="498600" y="1981080"/>
            <a:ext cx="7556040" cy="4144680"/>
          </a:xfrm>
          <a:prstGeom prst="rect">
            <a:avLst/>
          </a:prstGeom>
          <a:noFill/>
          <a:ln>
            <a:noFill/>
          </a:ln>
        </p:spPr>
        <p:txBody>
          <a:bodyPr/>
          <a:p>
            <a:pPr marL="228600" indent="-228240">
              <a:lnSpc>
                <a:spcPct val="100000"/>
              </a:lnSpc>
              <a:buClr>
                <a:srgbClr val="663366"/>
              </a:buClr>
              <a:buFont typeface="Noto Sans Symbols"/>
              <a:buChar char="■"/>
            </a:pPr>
            <a:r>
              <a:rPr b="0" lang="en-US" sz="2000" spc="-1" strike="noStrike">
                <a:solidFill>
                  <a:srgbClr val="595959"/>
                </a:solidFill>
                <a:latin typeface="Rockwell"/>
                <a:ea typeface="Rockwell"/>
              </a:rPr>
              <a:t>Timing Mistakes:  Officials need to closely monitor the clock during dead ball situations.  The referee can correct OBVIOUS timing errors if he has definite knowledge of the amount of time to add or subtract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TextShape 1"/>
          <p:cNvSpPr txBox="1"/>
          <p:nvPr/>
        </p:nvSpPr>
        <p:spPr>
          <a:xfrm>
            <a:off x="498600" y="484200"/>
            <a:ext cx="7556040" cy="1115640"/>
          </a:xfrm>
          <a:prstGeom prst="rect">
            <a:avLst/>
          </a:prstGeom>
          <a:noFill/>
          <a:ln>
            <a:noFill/>
          </a:ln>
        </p:spPr>
        <p:txBody>
          <a:bodyPr/>
          <a:p>
            <a:pPr>
              <a:lnSpc>
                <a:spcPct val="100000"/>
              </a:lnSpc>
            </a:pPr>
            <a:r>
              <a:rPr b="0" lang="en-US" sz="3600" spc="-1" strike="noStrike">
                <a:solidFill>
                  <a:srgbClr val="663366"/>
                </a:solidFill>
                <a:latin typeface="Rockwell"/>
                <a:ea typeface="Rockwell"/>
              </a:rPr>
              <a:t>Rule 5</a:t>
            </a:r>
            <a:endParaRPr b="0" lang="en-US" sz="3600" spc="-1" strike="noStrike">
              <a:solidFill>
                <a:srgbClr val="000000"/>
              </a:solidFill>
              <a:latin typeface="Arial"/>
            </a:endParaRPr>
          </a:p>
        </p:txBody>
      </p:sp>
      <p:sp>
        <p:nvSpPr>
          <p:cNvPr id="117" name="TextShape 2"/>
          <p:cNvSpPr txBox="1"/>
          <p:nvPr/>
        </p:nvSpPr>
        <p:spPr>
          <a:xfrm>
            <a:off x="498600" y="1981080"/>
            <a:ext cx="7556040" cy="4144680"/>
          </a:xfrm>
          <a:prstGeom prst="rect">
            <a:avLst/>
          </a:prstGeom>
          <a:noFill/>
          <a:ln>
            <a:noFill/>
          </a:ln>
        </p:spPr>
        <p:txBody>
          <a:bodyPr/>
          <a:p>
            <a:pPr marL="228600" indent="-228240">
              <a:lnSpc>
                <a:spcPct val="100000"/>
              </a:lnSpc>
              <a:buClr>
                <a:srgbClr val="663366"/>
              </a:buClr>
              <a:buFont typeface="Noto Sans Symbols"/>
              <a:buChar char="■"/>
            </a:pPr>
            <a:r>
              <a:rPr b="0" lang="en-US" sz="2000" spc="-1" strike="noStrike">
                <a:solidFill>
                  <a:srgbClr val="595959"/>
                </a:solidFill>
                <a:latin typeface="Rockwell"/>
                <a:ea typeface="Rockwell"/>
              </a:rPr>
              <a:t>60 Second Time outs—must take place within the confines of the Team bench area</a:t>
            </a:r>
            <a:endParaRPr b="0" lang="en-US" sz="2000" spc="-1" strike="noStrike">
              <a:solidFill>
                <a:srgbClr val="000000"/>
              </a:solidFill>
              <a:latin typeface="Arial"/>
            </a:endParaRPr>
          </a:p>
          <a:p>
            <a:pPr lvl="1" marL="457200" indent="-228240">
              <a:lnSpc>
                <a:spcPct val="100000"/>
              </a:lnSpc>
              <a:spcBef>
                <a:spcPts val="601"/>
              </a:spcBef>
              <a:buClr>
                <a:srgbClr val="b86eb8"/>
              </a:buClr>
              <a:buFont typeface="Noto Sans Symbols"/>
              <a:buChar char="■"/>
            </a:pPr>
            <a:r>
              <a:rPr b="0" lang="en-US" sz="1800" spc="-1" strike="noStrike">
                <a:solidFill>
                  <a:srgbClr val="595959"/>
                </a:solidFill>
                <a:latin typeface="Rockwell"/>
                <a:ea typeface="Rockwell"/>
              </a:rPr>
              <a:t>Players may sit or stand</a:t>
            </a:r>
            <a:endParaRPr b="0" lang="en-US" sz="1800" spc="-1" strike="noStrike">
              <a:solidFill>
                <a:srgbClr val="000000"/>
              </a:solidFill>
              <a:latin typeface="Arial"/>
            </a:endParaRPr>
          </a:p>
          <a:p>
            <a:pPr lvl="1" marL="457200" indent="-228240">
              <a:lnSpc>
                <a:spcPct val="100000"/>
              </a:lnSpc>
              <a:spcBef>
                <a:spcPts val="601"/>
              </a:spcBef>
              <a:buClr>
                <a:srgbClr val="b86eb8"/>
              </a:buClr>
              <a:buFont typeface="Noto Sans Symbols"/>
              <a:buChar char="■"/>
            </a:pPr>
            <a:r>
              <a:rPr b="0" lang="en-US" sz="1800" spc="-1" strike="noStrike">
                <a:solidFill>
                  <a:srgbClr val="595959"/>
                </a:solidFill>
                <a:latin typeface="Rockwell"/>
                <a:ea typeface="Rockwell"/>
              </a:rPr>
              <a:t>Cheerleaders may come onto the court</a:t>
            </a:r>
            <a:endParaRPr b="0" lang="en-US" sz="1800" spc="-1" strike="noStrike">
              <a:solidFill>
                <a:srgbClr val="000000"/>
              </a:solidFill>
              <a:latin typeface="Arial"/>
            </a:endParaRPr>
          </a:p>
          <a:p>
            <a:pPr marL="457200">
              <a:lnSpc>
                <a:spcPct val="100000"/>
              </a:lnSpc>
              <a:spcBef>
                <a:spcPts val="601"/>
              </a:spcBef>
            </a:pPr>
            <a:endParaRPr b="0" lang="en-US" sz="1800" spc="-1" strike="noStrike">
              <a:solidFill>
                <a:srgbClr val="000000"/>
              </a:solidFill>
              <a:latin typeface="Arial"/>
            </a:endParaRPr>
          </a:p>
          <a:p>
            <a:pPr marL="228600" indent="-228240">
              <a:lnSpc>
                <a:spcPct val="100000"/>
              </a:lnSpc>
              <a:spcBef>
                <a:spcPts val="2001"/>
              </a:spcBef>
              <a:buClr>
                <a:srgbClr val="663366"/>
              </a:buClr>
              <a:buFont typeface="Noto Sans Symbols"/>
              <a:buChar char="■"/>
            </a:pPr>
            <a:r>
              <a:rPr b="0" lang="en-US" sz="2000" spc="-1" strike="noStrike">
                <a:solidFill>
                  <a:srgbClr val="595959"/>
                </a:solidFill>
                <a:latin typeface="Rockwell"/>
                <a:ea typeface="Rockwell"/>
              </a:rPr>
              <a:t>30 Second Time Outs—Players must remain standing and be within the team bench area</a:t>
            </a:r>
            <a:endParaRPr b="0" lang="en-US" sz="2000" spc="-1" strike="noStrike">
              <a:solidFill>
                <a:srgbClr val="000000"/>
              </a:solidFill>
              <a:latin typeface="Arial"/>
            </a:endParaRPr>
          </a:p>
          <a:p>
            <a:pPr lvl="1" marL="457200" indent="-228240">
              <a:lnSpc>
                <a:spcPct val="100000"/>
              </a:lnSpc>
              <a:spcBef>
                <a:spcPts val="601"/>
              </a:spcBef>
              <a:buClr>
                <a:srgbClr val="b86eb8"/>
              </a:buClr>
              <a:buFont typeface="Noto Sans Symbols"/>
              <a:buChar char="■"/>
            </a:pPr>
            <a:r>
              <a:rPr b="0" lang="en-US" sz="1800" spc="-1" strike="noStrike">
                <a:solidFill>
                  <a:srgbClr val="595959"/>
                </a:solidFill>
                <a:latin typeface="Rockwell"/>
                <a:ea typeface="Rockwell"/>
              </a:rPr>
              <a:t>NO Cheerleaders are allowed on the court!</a:t>
            </a:r>
            <a:endParaRPr b="0" lang="en-US" sz="1800" spc="-1" strike="noStrike">
              <a:solidFill>
                <a:srgbClr val="000000"/>
              </a:solidFill>
              <a:latin typeface="Arial"/>
            </a:endParaRPr>
          </a:p>
          <a:p>
            <a:pPr marL="228600">
              <a:lnSpc>
                <a:spcPct val="100000"/>
              </a:lnSpc>
              <a:spcBef>
                <a:spcPts val="601"/>
              </a:spcBef>
            </a:pPr>
            <a:endParaRPr b="0" lang="en-US" sz="1800" spc="-1" strike="noStrike">
              <a:solidFill>
                <a:srgbClr val="000000"/>
              </a:solidFill>
              <a:latin typeface="Arial"/>
            </a:endParaRPr>
          </a:p>
          <a:p>
            <a:pPr marL="457200" indent="-228240">
              <a:lnSpc>
                <a:spcPct val="100000"/>
              </a:lnSpc>
              <a:spcBef>
                <a:spcPts val="601"/>
              </a:spcBef>
            </a:pPr>
            <a:endParaRPr b="0" lang="en-US" sz="1800" spc="-1" strike="noStrike">
              <a:solidFill>
                <a:srgbClr val="000000"/>
              </a:solidFill>
              <a:latin typeface="Arial"/>
            </a:endParaRPr>
          </a:p>
          <a:p>
            <a:pPr marL="457200" indent="-228240">
              <a:lnSpc>
                <a:spcPct val="100000"/>
              </a:lnSpc>
              <a:spcBef>
                <a:spcPts val="601"/>
              </a:spcBef>
            </a:pPr>
            <a:endParaRPr b="0" lang="en-US" sz="1800" spc="-1" strike="noStrike">
              <a:solidFill>
                <a:srgbClr val="000000"/>
              </a:solidFill>
              <a:latin typeface="Arial"/>
            </a:endParaRPr>
          </a:p>
        </p:txBody>
      </p:sp>
      <p:pic>
        <p:nvPicPr>
          <p:cNvPr id="118" name="Google Shape;286;p14" descr=""/>
          <p:cNvPicPr/>
          <p:nvPr/>
        </p:nvPicPr>
        <p:blipFill>
          <a:blip r:embed="rId1"/>
          <a:stretch/>
        </p:blipFill>
        <p:spPr>
          <a:xfrm>
            <a:off x="5521680" y="2283480"/>
            <a:ext cx="2409480" cy="1723680"/>
          </a:xfrm>
          <a:prstGeom prst="rect">
            <a:avLst/>
          </a:prstGeom>
          <a:ln>
            <a:noFill/>
          </a:ln>
        </p:spPr>
      </p:pic>
      <p:pic>
        <p:nvPicPr>
          <p:cNvPr id="119" name="Google Shape;287;p14" descr=""/>
          <p:cNvPicPr/>
          <p:nvPr/>
        </p:nvPicPr>
        <p:blipFill>
          <a:blip r:embed="rId2"/>
          <a:stretch/>
        </p:blipFill>
        <p:spPr>
          <a:xfrm>
            <a:off x="5908680" y="4402080"/>
            <a:ext cx="1541160" cy="1723680"/>
          </a:xfrm>
          <a:prstGeom prst="rect">
            <a:avLst/>
          </a:prstGeom>
          <a:ln>
            <a:noFill/>
          </a:ln>
        </p:spPr>
      </p:pic>
    </p:spTree>
  </p:cSld>
  <mc:AlternateContent>
    <mc:Choice Requires="p14">
      <p:transition spd="slow" p14:dur="2000"/>
    </mc:Choice>
    <mc:Fallback>
      <p:transition spd="slow"/>
    </mc:Fallback>
  </mc:AlternateContent>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TextShape 1"/>
          <p:cNvSpPr txBox="1"/>
          <p:nvPr/>
        </p:nvSpPr>
        <p:spPr>
          <a:xfrm>
            <a:off x="498600" y="484200"/>
            <a:ext cx="7556040" cy="1115640"/>
          </a:xfrm>
          <a:prstGeom prst="rect">
            <a:avLst/>
          </a:prstGeom>
          <a:noFill/>
          <a:ln>
            <a:noFill/>
          </a:ln>
        </p:spPr>
        <p:txBody>
          <a:bodyPr/>
          <a:p>
            <a:pPr>
              <a:lnSpc>
                <a:spcPct val="100000"/>
              </a:lnSpc>
            </a:pPr>
            <a:r>
              <a:rPr b="0" lang="en-US" sz="4000" spc="-1" strike="noStrike">
                <a:solidFill>
                  <a:srgbClr val="663366"/>
                </a:solidFill>
                <a:latin typeface="Rockwell"/>
                <a:ea typeface="Rockwell"/>
              </a:rPr>
              <a:t>Rule 5</a:t>
            </a:r>
            <a:endParaRPr b="0" lang="en-US" sz="4000" spc="-1" strike="noStrike">
              <a:solidFill>
                <a:srgbClr val="000000"/>
              </a:solidFill>
              <a:latin typeface="Arial"/>
            </a:endParaRPr>
          </a:p>
        </p:txBody>
      </p:sp>
      <p:sp>
        <p:nvSpPr>
          <p:cNvPr id="93" name="TextShape 2"/>
          <p:cNvSpPr txBox="1"/>
          <p:nvPr/>
        </p:nvSpPr>
        <p:spPr>
          <a:xfrm>
            <a:off x="498600" y="1981080"/>
            <a:ext cx="7556040" cy="4144680"/>
          </a:xfrm>
          <a:prstGeom prst="rect">
            <a:avLst/>
          </a:prstGeom>
          <a:noFill/>
          <a:ln>
            <a:noFill/>
          </a:ln>
        </p:spPr>
        <p:txBody>
          <a:bodyPr/>
          <a:p>
            <a:pPr marL="228600" indent="-228240">
              <a:lnSpc>
                <a:spcPct val="70000"/>
              </a:lnSpc>
              <a:buClr>
                <a:srgbClr val="663366"/>
              </a:buClr>
              <a:buFont typeface="Noto Sans Symbols"/>
              <a:buChar char="■"/>
            </a:pPr>
            <a:r>
              <a:rPr b="0" lang="en-US" sz="2170" spc="-1" strike="noStrike">
                <a:solidFill>
                  <a:srgbClr val="595959"/>
                </a:solidFill>
                <a:latin typeface="Rockwell"/>
                <a:ea typeface="Rockwell"/>
              </a:rPr>
              <a:t>Goal:  A goal is made when a live ball enter the basket </a:t>
            </a:r>
            <a:r>
              <a:rPr b="0" lang="en-US" sz="2170" spc="-1" strike="noStrike" u="sng">
                <a:solidFill>
                  <a:srgbClr val="595959"/>
                </a:solidFill>
                <a:uFillTx/>
                <a:latin typeface="Rockwell"/>
                <a:ea typeface="Rockwell"/>
              </a:rPr>
              <a:t>from above </a:t>
            </a:r>
            <a:r>
              <a:rPr b="0" lang="en-US" sz="2170" spc="-1" strike="noStrike">
                <a:solidFill>
                  <a:srgbClr val="595959"/>
                </a:solidFill>
                <a:latin typeface="Rockwell"/>
                <a:ea typeface="Rockwell"/>
              </a:rPr>
              <a:t>and goes through or </a:t>
            </a:r>
            <a:r>
              <a:rPr b="0" lang="en-US" sz="2170" spc="-1" strike="noStrike" u="sng">
                <a:solidFill>
                  <a:srgbClr val="bc5fbc"/>
                </a:solidFill>
                <a:uFillTx/>
                <a:latin typeface="Rockwell"/>
                <a:ea typeface="Rockwell"/>
                <a:hlinkClick r:id="rId1"/>
              </a:rPr>
              <a:t>remains in the basket</a:t>
            </a:r>
            <a:r>
              <a:rPr b="0" lang="en-US" sz="2170" spc="-1" strike="noStrike">
                <a:solidFill>
                  <a:srgbClr val="595959"/>
                </a:solidFill>
                <a:latin typeface="Rockwell"/>
                <a:ea typeface="Rockwell"/>
              </a:rPr>
              <a:t>.</a:t>
            </a:r>
            <a:endParaRPr b="0" lang="en-US" sz="2170" spc="-1" strike="noStrike">
              <a:solidFill>
                <a:srgbClr val="000000"/>
              </a:solidFill>
              <a:latin typeface="Arial"/>
            </a:endParaRPr>
          </a:p>
          <a:p>
            <a:pPr marL="228600" indent="-228240">
              <a:lnSpc>
                <a:spcPct val="70000"/>
              </a:lnSpc>
              <a:spcBef>
                <a:spcPts val="2001"/>
              </a:spcBef>
              <a:buClr>
                <a:srgbClr val="663366"/>
              </a:buClr>
              <a:buFont typeface="Noto Sans Symbols"/>
              <a:buChar char="■"/>
            </a:pPr>
            <a:r>
              <a:rPr b="0" lang="en-US" sz="2170" spc="-1" strike="noStrike">
                <a:solidFill>
                  <a:srgbClr val="595959"/>
                </a:solidFill>
                <a:latin typeface="Rockwell"/>
                <a:ea typeface="Rockwell"/>
              </a:rPr>
              <a:t>No Goal is scored if an untouched throw-in pass goes through the basket.  This is a violation on the throwing team.</a:t>
            </a:r>
            <a:endParaRPr b="0" lang="en-US" sz="2170" spc="-1" strike="noStrike">
              <a:solidFill>
                <a:srgbClr val="000000"/>
              </a:solidFill>
              <a:latin typeface="Arial"/>
            </a:endParaRPr>
          </a:p>
          <a:p>
            <a:pPr marL="228600" indent="-228240">
              <a:lnSpc>
                <a:spcPct val="70000"/>
              </a:lnSpc>
              <a:spcBef>
                <a:spcPts val="2001"/>
              </a:spcBef>
              <a:buClr>
                <a:srgbClr val="663366"/>
              </a:buClr>
              <a:buFont typeface="Noto Sans Symbols"/>
              <a:buChar char="■"/>
            </a:pPr>
            <a:r>
              <a:rPr b="0" lang="en-US" sz="2170" spc="-1" strike="noStrike">
                <a:solidFill>
                  <a:srgbClr val="595959"/>
                </a:solidFill>
                <a:latin typeface="Rockwell"/>
                <a:ea typeface="Rockwell"/>
              </a:rPr>
              <a:t>No goaltending on a throw-in pass.  Why?</a:t>
            </a:r>
            <a:endParaRPr b="0" lang="en-US" sz="2170" spc="-1" strike="noStrike">
              <a:solidFill>
                <a:srgbClr val="000000"/>
              </a:solidFill>
              <a:latin typeface="Arial"/>
            </a:endParaRPr>
          </a:p>
          <a:p>
            <a:pPr marL="228600" indent="-228240">
              <a:lnSpc>
                <a:spcPct val="70000"/>
              </a:lnSpc>
              <a:spcBef>
                <a:spcPts val="2001"/>
              </a:spcBef>
              <a:buClr>
                <a:srgbClr val="663366"/>
              </a:buClr>
              <a:buFont typeface="Noto Sans Symbols"/>
              <a:buChar char="■"/>
            </a:pPr>
            <a:r>
              <a:rPr b="0" lang="en-US" sz="2170" spc="-1" strike="noStrike">
                <a:solidFill>
                  <a:srgbClr val="595959"/>
                </a:solidFill>
                <a:latin typeface="Rockwell"/>
                <a:ea typeface="Rockwell"/>
              </a:rPr>
              <a:t>Whether a clock is running or stopped does not influence the counting of a goal (refer to continuous motion)</a:t>
            </a:r>
            <a:endParaRPr b="0" lang="en-US" sz="2170" spc="-1" strike="noStrike">
              <a:solidFill>
                <a:srgbClr val="000000"/>
              </a:solidFill>
              <a:latin typeface="Arial"/>
            </a:endParaRPr>
          </a:p>
          <a:p>
            <a:pPr marL="228600" indent="-228240">
              <a:lnSpc>
                <a:spcPct val="70000"/>
              </a:lnSpc>
              <a:spcBef>
                <a:spcPts val="2001"/>
              </a:spcBef>
              <a:buClr>
                <a:srgbClr val="663366"/>
              </a:buClr>
              <a:buFont typeface="Noto Sans Symbols"/>
              <a:buChar char="■"/>
            </a:pPr>
            <a:r>
              <a:rPr b="0" lang="en-US" sz="2170" spc="-1" strike="noStrike">
                <a:solidFill>
                  <a:srgbClr val="595959"/>
                </a:solidFill>
                <a:latin typeface="Rockwell"/>
                <a:ea typeface="Rockwell"/>
              </a:rPr>
              <a:t>If a player control foul occurs after the goal, the goal is always canceled  No goal can score on a PC foul.</a:t>
            </a:r>
            <a:endParaRPr b="0" lang="en-US" sz="217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TextShape 1"/>
          <p:cNvSpPr txBox="1"/>
          <p:nvPr/>
        </p:nvSpPr>
        <p:spPr>
          <a:xfrm>
            <a:off x="498600" y="484200"/>
            <a:ext cx="7556040" cy="1115640"/>
          </a:xfrm>
          <a:prstGeom prst="rect">
            <a:avLst/>
          </a:prstGeom>
          <a:noFill/>
          <a:ln>
            <a:noFill/>
          </a:ln>
        </p:spPr>
        <p:txBody>
          <a:bodyPr/>
          <a:p>
            <a:pPr>
              <a:lnSpc>
                <a:spcPct val="100000"/>
              </a:lnSpc>
            </a:pPr>
            <a:r>
              <a:rPr b="0" lang="en-US" sz="3600" spc="-1" strike="noStrike">
                <a:solidFill>
                  <a:srgbClr val="663366"/>
                </a:solidFill>
                <a:latin typeface="Rockwell"/>
                <a:ea typeface="Rockwell"/>
              </a:rPr>
              <a:t>Rule 5</a:t>
            </a:r>
            <a:endParaRPr b="0" lang="en-US" sz="3600" spc="-1" strike="noStrike">
              <a:solidFill>
                <a:srgbClr val="000000"/>
              </a:solidFill>
              <a:latin typeface="Arial"/>
            </a:endParaRPr>
          </a:p>
        </p:txBody>
      </p:sp>
      <p:sp>
        <p:nvSpPr>
          <p:cNvPr id="95" name="TextShape 2"/>
          <p:cNvSpPr txBox="1"/>
          <p:nvPr/>
        </p:nvSpPr>
        <p:spPr>
          <a:xfrm>
            <a:off x="498600" y="1981080"/>
            <a:ext cx="7556040" cy="4144680"/>
          </a:xfrm>
          <a:prstGeom prst="rect">
            <a:avLst/>
          </a:prstGeom>
          <a:noFill/>
          <a:ln>
            <a:noFill/>
          </a:ln>
        </p:spPr>
        <p:txBody>
          <a:bodyPr/>
          <a:p>
            <a:pPr marL="228600" indent="-228240">
              <a:lnSpc>
                <a:spcPct val="100000"/>
              </a:lnSpc>
              <a:buClr>
                <a:srgbClr val="663366"/>
              </a:buClr>
              <a:buFont typeface="Noto Sans Symbols"/>
              <a:buChar char="■"/>
            </a:pPr>
            <a:r>
              <a:rPr b="0" lang="en-US" sz="2000" spc="-1" strike="noStrike">
                <a:solidFill>
                  <a:srgbClr val="595959"/>
                </a:solidFill>
                <a:latin typeface="Rockwell"/>
                <a:ea typeface="Rockwell"/>
              </a:rPr>
              <a:t>Scoring:  </a:t>
            </a:r>
            <a:endParaRPr b="0" lang="en-US" sz="2000" spc="-1" strike="noStrike">
              <a:solidFill>
                <a:srgbClr val="000000"/>
              </a:solidFill>
              <a:latin typeface="Arial"/>
            </a:endParaRPr>
          </a:p>
          <a:p>
            <a:pPr lvl="1" marL="457200" indent="-228240">
              <a:lnSpc>
                <a:spcPct val="100000"/>
              </a:lnSpc>
              <a:spcBef>
                <a:spcPts val="601"/>
              </a:spcBef>
              <a:buClr>
                <a:srgbClr val="b870b8"/>
              </a:buClr>
              <a:buFont typeface="Noto Sans Symbols"/>
              <a:buChar char="■"/>
            </a:pPr>
            <a:r>
              <a:rPr b="0" lang="en-US" sz="1800" spc="-1" strike="noStrike">
                <a:solidFill>
                  <a:srgbClr val="595959"/>
                </a:solidFill>
                <a:latin typeface="Rockwell"/>
                <a:ea typeface="Rockwell"/>
              </a:rPr>
              <a:t>Two points—a field goal from inside the three-point arc or if attempted at the wrong goal from any distance</a:t>
            </a:r>
            <a:endParaRPr b="0" lang="en-US" sz="1800" spc="-1" strike="noStrike">
              <a:solidFill>
                <a:srgbClr val="000000"/>
              </a:solidFill>
              <a:latin typeface="Arial"/>
            </a:endParaRPr>
          </a:p>
          <a:p>
            <a:pPr lvl="1" marL="457200" indent="-228240">
              <a:lnSpc>
                <a:spcPct val="100000"/>
              </a:lnSpc>
              <a:spcBef>
                <a:spcPts val="601"/>
              </a:spcBef>
              <a:buClr>
                <a:srgbClr val="b870b8"/>
              </a:buClr>
              <a:buFont typeface="Noto Sans Symbols"/>
              <a:buChar char="■"/>
            </a:pPr>
            <a:r>
              <a:rPr b="0" lang="en-US" sz="1800" spc="-1" strike="noStrike">
                <a:solidFill>
                  <a:srgbClr val="595959"/>
                </a:solidFill>
                <a:latin typeface="Rockwell"/>
                <a:ea typeface="Rockwell"/>
              </a:rPr>
              <a:t>Cannot goaltend a shot at the wrong basket, as this is not an attempt</a:t>
            </a:r>
            <a:endParaRPr b="0" lang="en-US" sz="1800" spc="-1" strike="noStrike">
              <a:solidFill>
                <a:srgbClr val="000000"/>
              </a:solidFill>
              <a:latin typeface="Arial"/>
            </a:endParaRPr>
          </a:p>
          <a:p>
            <a:pPr lvl="1" marL="457200" indent="-228240">
              <a:lnSpc>
                <a:spcPct val="100000"/>
              </a:lnSpc>
              <a:spcBef>
                <a:spcPts val="601"/>
              </a:spcBef>
              <a:buClr>
                <a:srgbClr val="b870b8"/>
              </a:buClr>
              <a:buFont typeface="Noto Sans Symbols"/>
              <a:buChar char="■"/>
            </a:pPr>
            <a:r>
              <a:rPr b="0" lang="en-US" sz="1800" spc="-1" strike="noStrike">
                <a:solidFill>
                  <a:srgbClr val="595959"/>
                </a:solidFill>
                <a:latin typeface="Rockwell"/>
                <a:ea typeface="Rockwell"/>
              </a:rPr>
              <a:t>Cannot be fouled in the act of shooting at the wrong goal</a:t>
            </a:r>
            <a:endParaRPr b="0" lang="en-US" sz="1800" spc="-1" strike="noStrike">
              <a:solidFill>
                <a:srgbClr val="000000"/>
              </a:solidFill>
              <a:latin typeface="Arial"/>
            </a:endParaRPr>
          </a:p>
          <a:p>
            <a:pPr lvl="1" marL="457200" indent="-228240">
              <a:lnSpc>
                <a:spcPct val="100000"/>
              </a:lnSpc>
              <a:spcBef>
                <a:spcPts val="601"/>
              </a:spcBef>
              <a:buClr>
                <a:srgbClr val="b870b8"/>
              </a:buClr>
              <a:buFont typeface="Noto Sans Symbols"/>
              <a:buChar char="■"/>
            </a:pPr>
            <a:r>
              <a:rPr b="0" lang="en-US" sz="1800" spc="-1" strike="noStrike">
                <a:solidFill>
                  <a:srgbClr val="595959"/>
                </a:solidFill>
                <a:latin typeface="Rockwell"/>
                <a:ea typeface="Rockwell"/>
              </a:rPr>
              <a:t>If a ball goes through any basket from the field, the points are scored for the team whose basket the ball went through.</a:t>
            </a:r>
            <a:endParaRPr b="0" lang="en-US" sz="1800" spc="-1" strike="noStrike">
              <a:solidFill>
                <a:srgbClr val="000000"/>
              </a:solidFill>
              <a:latin typeface="Arial"/>
            </a:endParaRPr>
          </a:p>
          <a:p>
            <a:pPr marL="457200" indent="-142560">
              <a:lnSpc>
                <a:spcPct val="100000"/>
              </a:lnSpc>
              <a:spcBef>
                <a:spcPts val="601"/>
              </a:spcBef>
            </a:pP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498600" y="484200"/>
            <a:ext cx="7556040" cy="1115640"/>
          </a:xfrm>
          <a:prstGeom prst="rect">
            <a:avLst/>
          </a:prstGeom>
          <a:noFill/>
          <a:ln>
            <a:noFill/>
          </a:ln>
        </p:spPr>
        <p:txBody>
          <a:bodyPr/>
          <a:p>
            <a:pPr>
              <a:lnSpc>
                <a:spcPct val="100000"/>
              </a:lnSpc>
            </a:pPr>
            <a:r>
              <a:rPr b="0" lang="en-US" sz="3600" spc="-1" strike="noStrike">
                <a:solidFill>
                  <a:srgbClr val="663366"/>
                </a:solidFill>
                <a:latin typeface="Rockwell"/>
                <a:ea typeface="Rockwell"/>
              </a:rPr>
              <a:t>Rule 5</a:t>
            </a:r>
            <a:endParaRPr b="0" lang="en-US" sz="3600" spc="-1" strike="noStrike">
              <a:solidFill>
                <a:srgbClr val="000000"/>
              </a:solidFill>
              <a:latin typeface="Arial"/>
            </a:endParaRPr>
          </a:p>
        </p:txBody>
      </p:sp>
      <p:sp>
        <p:nvSpPr>
          <p:cNvPr id="97" name="TextShape 2"/>
          <p:cNvSpPr txBox="1"/>
          <p:nvPr/>
        </p:nvSpPr>
        <p:spPr>
          <a:xfrm>
            <a:off x="498600" y="1981080"/>
            <a:ext cx="7556040" cy="4144680"/>
          </a:xfrm>
          <a:prstGeom prst="rect">
            <a:avLst/>
          </a:prstGeom>
          <a:noFill/>
          <a:ln>
            <a:noFill/>
          </a:ln>
        </p:spPr>
        <p:txBody>
          <a:bodyPr/>
          <a:p>
            <a:pPr marL="228600" indent="-228240">
              <a:lnSpc>
                <a:spcPct val="90000"/>
              </a:lnSpc>
              <a:buClr>
                <a:srgbClr val="663366"/>
              </a:buClr>
              <a:buFont typeface="Noto Sans Symbols"/>
              <a:buChar char="■"/>
            </a:pPr>
            <a:r>
              <a:rPr b="1" lang="en-US" sz="2590" spc="-1" strike="noStrike">
                <a:solidFill>
                  <a:srgbClr val="595959"/>
                </a:solidFill>
                <a:latin typeface="Rockwell"/>
                <a:ea typeface="Rockwell"/>
              </a:rPr>
              <a:t>One point </a:t>
            </a:r>
            <a:r>
              <a:rPr b="0" lang="en-US" sz="2590" spc="-1" strike="noStrike">
                <a:solidFill>
                  <a:srgbClr val="595959"/>
                </a:solidFill>
                <a:latin typeface="Rockwell"/>
                <a:ea typeface="Rockwell"/>
              </a:rPr>
              <a:t>is scored for a successful free throw</a:t>
            </a:r>
            <a:endParaRPr b="0" lang="en-US" sz="2590" spc="-1" strike="noStrike">
              <a:solidFill>
                <a:srgbClr val="000000"/>
              </a:solidFill>
              <a:latin typeface="Arial"/>
            </a:endParaRPr>
          </a:p>
          <a:p>
            <a:pPr marL="228600" indent="-228240">
              <a:lnSpc>
                <a:spcPct val="90000"/>
              </a:lnSpc>
              <a:spcBef>
                <a:spcPts val="2001"/>
              </a:spcBef>
              <a:buClr>
                <a:srgbClr val="663366"/>
              </a:buClr>
              <a:buFont typeface="Noto Sans Symbols"/>
              <a:buChar char="■"/>
            </a:pPr>
            <a:r>
              <a:rPr b="0" lang="en-US" sz="2590" spc="-1" strike="noStrike">
                <a:solidFill>
                  <a:srgbClr val="595959"/>
                </a:solidFill>
                <a:latin typeface="Rockwell"/>
                <a:ea typeface="Rockwell"/>
              </a:rPr>
              <a:t>It counts for the team that shot the free throw, even if they shot it in the opponent</a:t>
            </a:r>
            <a:r>
              <a:rPr b="0" lang="en-US" sz="2590" spc="-1" strike="noStrike">
                <a:solidFill>
                  <a:srgbClr val="595959"/>
                </a:solidFill>
                <a:latin typeface="Arial"/>
                <a:ea typeface="Arial"/>
              </a:rPr>
              <a:t>’</a:t>
            </a:r>
            <a:r>
              <a:rPr b="0" lang="en-US" sz="2590" spc="-1" strike="noStrike">
                <a:solidFill>
                  <a:srgbClr val="595959"/>
                </a:solidFill>
                <a:latin typeface="Rockwell"/>
                <a:ea typeface="Rockwell"/>
              </a:rPr>
              <a:t>s basket and the correctable error time-frame has passed.</a:t>
            </a:r>
            <a:endParaRPr b="0" lang="en-US" sz="2590" spc="-1" strike="noStrike">
              <a:solidFill>
                <a:srgbClr val="000000"/>
              </a:solidFill>
              <a:latin typeface="Arial"/>
            </a:endParaRPr>
          </a:p>
          <a:p>
            <a:pPr marL="228600" indent="-228240">
              <a:lnSpc>
                <a:spcPct val="90000"/>
              </a:lnSpc>
              <a:spcBef>
                <a:spcPts val="2001"/>
              </a:spcBef>
              <a:buClr>
                <a:srgbClr val="663366"/>
              </a:buClr>
              <a:buFont typeface="Noto Sans Symbols"/>
              <a:buChar char="■"/>
            </a:pPr>
            <a:r>
              <a:rPr b="1" lang="en-US" sz="2590" spc="-1" strike="noStrike">
                <a:solidFill>
                  <a:srgbClr val="595959"/>
                </a:solidFill>
                <a:latin typeface="Rockwell"/>
                <a:ea typeface="Rockwell"/>
              </a:rPr>
              <a:t>Three points </a:t>
            </a:r>
            <a:r>
              <a:rPr b="0" lang="en-US" sz="2590" spc="-1" strike="noStrike">
                <a:solidFill>
                  <a:srgbClr val="595959"/>
                </a:solidFill>
                <a:latin typeface="Rockwell"/>
                <a:ea typeface="Rockwell"/>
              </a:rPr>
              <a:t>are scored by a successful try or tap, or thrown ball by a player who is located entirely behind his own team</a:t>
            </a:r>
            <a:r>
              <a:rPr b="0" lang="en-US" sz="2590" spc="-1" strike="noStrike">
                <a:solidFill>
                  <a:srgbClr val="595959"/>
                </a:solidFill>
                <a:latin typeface="Arial"/>
                <a:ea typeface="Arial"/>
              </a:rPr>
              <a:t>’</a:t>
            </a:r>
            <a:r>
              <a:rPr b="0" lang="en-US" sz="2590" spc="-1" strike="noStrike">
                <a:solidFill>
                  <a:srgbClr val="595959"/>
                </a:solidFill>
                <a:latin typeface="Rockwell"/>
                <a:ea typeface="Rockwell"/>
              </a:rPr>
              <a:t>s three point line.  </a:t>
            </a:r>
            <a:endParaRPr b="0" lang="en-US" sz="2590" spc="-1" strike="noStrike">
              <a:solidFill>
                <a:srgbClr val="000000"/>
              </a:solidFill>
              <a:latin typeface="Arial"/>
            </a:endParaRPr>
          </a:p>
          <a:p>
            <a:pPr lvl="1" marL="457200" indent="-228240">
              <a:lnSpc>
                <a:spcPct val="90000"/>
              </a:lnSpc>
              <a:spcBef>
                <a:spcPts val="601"/>
              </a:spcBef>
              <a:buClr>
                <a:srgbClr val="b86eb8"/>
              </a:buClr>
              <a:buFont typeface="Noto Sans Symbols"/>
              <a:buChar char="■"/>
            </a:pPr>
            <a:r>
              <a:rPr b="0" lang="en-US" sz="2410" spc="-1" strike="noStrike">
                <a:solidFill>
                  <a:srgbClr val="595959"/>
                </a:solidFill>
                <a:latin typeface="Rockwell"/>
                <a:ea typeface="Rockwell"/>
              </a:rPr>
              <a:t>If the ball touches the floor, a teammate inside the arc or a game official and then enter the goal, it is only two points.</a:t>
            </a:r>
            <a:endParaRPr b="0" lang="en-US" sz="241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TextShape 1"/>
          <p:cNvSpPr txBox="1"/>
          <p:nvPr/>
        </p:nvSpPr>
        <p:spPr>
          <a:xfrm>
            <a:off x="498600" y="484200"/>
            <a:ext cx="7556040" cy="1115640"/>
          </a:xfrm>
          <a:prstGeom prst="rect">
            <a:avLst/>
          </a:prstGeom>
          <a:noFill/>
          <a:ln>
            <a:noFill/>
          </a:ln>
        </p:spPr>
        <p:txBody>
          <a:bodyPr/>
          <a:p>
            <a:pPr>
              <a:lnSpc>
                <a:spcPct val="100000"/>
              </a:lnSpc>
            </a:pPr>
            <a:r>
              <a:rPr b="0" lang="en-US" sz="3600" spc="-1" strike="noStrike">
                <a:solidFill>
                  <a:srgbClr val="663366"/>
                </a:solidFill>
                <a:latin typeface="Rockwell"/>
                <a:ea typeface="Rockwell"/>
              </a:rPr>
              <a:t>Rule 5</a:t>
            </a:r>
            <a:endParaRPr b="0" lang="en-US" sz="3600" spc="-1" strike="noStrike">
              <a:solidFill>
                <a:srgbClr val="000000"/>
              </a:solidFill>
              <a:latin typeface="Arial"/>
            </a:endParaRPr>
          </a:p>
        </p:txBody>
      </p:sp>
      <p:sp>
        <p:nvSpPr>
          <p:cNvPr id="99" name="TextShape 2"/>
          <p:cNvSpPr txBox="1"/>
          <p:nvPr/>
        </p:nvSpPr>
        <p:spPr>
          <a:xfrm>
            <a:off x="498600" y="1981080"/>
            <a:ext cx="7556040" cy="4144680"/>
          </a:xfrm>
          <a:prstGeom prst="rect">
            <a:avLst/>
          </a:prstGeom>
          <a:noFill/>
          <a:ln>
            <a:noFill/>
          </a:ln>
        </p:spPr>
        <p:txBody>
          <a:bodyPr/>
          <a:p>
            <a:pPr marL="228600" indent="-228240">
              <a:lnSpc>
                <a:spcPct val="100000"/>
              </a:lnSpc>
              <a:buClr>
                <a:srgbClr val="663366"/>
              </a:buClr>
              <a:buFont typeface="Noto Sans Symbols"/>
              <a:buChar char="■"/>
            </a:pPr>
            <a:r>
              <a:rPr b="0" lang="en-US" sz="2000" spc="-1" strike="noStrike">
                <a:solidFill>
                  <a:srgbClr val="595959"/>
                </a:solidFill>
                <a:latin typeface="Rockwell"/>
                <a:ea typeface="Rockwell"/>
              </a:rPr>
              <a:t>If there are </a:t>
            </a:r>
            <a:r>
              <a:rPr b="0" lang="en-US" sz="2000" spc="-1" strike="noStrike" u="sng">
                <a:solidFill>
                  <a:srgbClr val="bc5fbc"/>
                </a:solidFill>
                <a:uFillTx/>
                <a:latin typeface="Rockwell"/>
                <a:ea typeface="Rockwell"/>
                <a:hlinkClick r:id="rId1"/>
              </a:rPr>
              <a:t>0.3 seconds</a:t>
            </a:r>
            <a:r>
              <a:rPr b="0" lang="en-US" sz="2000" spc="-1" strike="noStrike" u="sng">
                <a:solidFill>
                  <a:srgbClr val="bc5fbc"/>
                </a:solidFill>
                <a:uFillTx/>
                <a:latin typeface="Rockwell"/>
                <a:ea typeface="Rockwell"/>
                <a:hlinkClick r:id="rId2"/>
              </a:rPr>
              <a:t> </a:t>
            </a:r>
            <a:r>
              <a:rPr b="0" lang="en-US" sz="2000" spc="-1" strike="noStrike">
                <a:solidFill>
                  <a:srgbClr val="595959"/>
                </a:solidFill>
                <a:latin typeface="Rockwell"/>
                <a:ea typeface="Rockwell"/>
              </a:rPr>
              <a:t>(three tenths of a second or less) left in a period and the game is resumed by a throw-in or free throw, a player cannot gain control (catch, dribble) and then shoot.  The only way a goal can be scored in this situation </a:t>
            </a:r>
            <a:r>
              <a:rPr b="0" lang="en-US" sz="2000" spc="-1" strike="noStrike" u="sng">
                <a:solidFill>
                  <a:srgbClr val="bc5fbc"/>
                </a:solidFill>
                <a:uFillTx/>
                <a:latin typeface="Rockwell"/>
                <a:ea typeface="Rockwell"/>
                <a:hlinkClick r:id="rId3"/>
              </a:rPr>
              <a:t>is by a tap</a:t>
            </a:r>
            <a:r>
              <a:rPr b="0" lang="en-US" sz="2000" spc="-1" strike="noStrike">
                <a:solidFill>
                  <a:srgbClr val="595959"/>
                </a:solidFill>
                <a:latin typeface="Rockwell"/>
                <a:ea typeface="Rockwell"/>
              </a:rPr>
              <a:t>.</a:t>
            </a:r>
            <a:endParaRPr b="0" lang="en-US" sz="2000" spc="-1" strike="noStrike">
              <a:solidFill>
                <a:srgbClr val="000000"/>
              </a:solidFill>
              <a:latin typeface="Arial"/>
            </a:endParaRPr>
          </a:p>
          <a:p>
            <a:pPr lvl="1" marL="457200" indent="-228240">
              <a:lnSpc>
                <a:spcPct val="100000"/>
              </a:lnSpc>
              <a:spcBef>
                <a:spcPts val="601"/>
              </a:spcBef>
              <a:buClr>
                <a:srgbClr val="b870b8"/>
              </a:buClr>
              <a:buFont typeface="Noto Sans Symbols"/>
              <a:buChar char="■"/>
            </a:pPr>
            <a:r>
              <a:rPr b="0" lang="en-US" sz="1800" spc="-1" strike="noStrike" u="sng">
                <a:solidFill>
                  <a:srgbClr val="bc5fbc"/>
                </a:solidFill>
                <a:uFillTx/>
                <a:latin typeface="Rockwell"/>
                <a:ea typeface="Rockwell"/>
                <a:hlinkClick r:id="rId4"/>
              </a:rPr>
              <a:t>Last second shot</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TextShape 1"/>
          <p:cNvSpPr txBox="1"/>
          <p:nvPr/>
        </p:nvSpPr>
        <p:spPr>
          <a:xfrm>
            <a:off x="498600" y="484200"/>
            <a:ext cx="7556040" cy="1115640"/>
          </a:xfrm>
          <a:prstGeom prst="rect">
            <a:avLst/>
          </a:prstGeom>
          <a:noFill/>
          <a:ln>
            <a:noFill/>
          </a:ln>
        </p:spPr>
        <p:txBody>
          <a:bodyPr/>
          <a:p>
            <a:pPr>
              <a:lnSpc>
                <a:spcPct val="100000"/>
              </a:lnSpc>
            </a:pPr>
            <a:r>
              <a:rPr b="0" lang="en-US" sz="3600" spc="-1" strike="noStrike">
                <a:solidFill>
                  <a:srgbClr val="663366"/>
                </a:solidFill>
                <a:latin typeface="Rockwell"/>
                <a:ea typeface="Rockwell"/>
              </a:rPr>
              <a:t>Rule 5</a:t>
            </a:r>
            <a:endParaRPr b="0" lang="en-US" sz="3600" spc="-1" strike="noStrike">
              <a:solidFill>
                <a:srgbClr val="000000"/>
              </a:solidFill>
              <a:latin typeface="Arial"/>
            </a:endParaRPr>
          </a:p>
        </p:txBody>
      </p:sp>
      <p:sp>
        <p:nvSpPr>
          <p:cNvPr id="101" name="TextShape 2"/>
          <p:cNvSpPr txBox="1"/>
          <p:nvPr/>
        </p:nvSpPr>
        <p:spPr>
          <a:xfrm>
            <a:off x="457200" y="1447920"/>
            <a:ext cx="8229240" cy="4525560"/>
          </a:xfrm>
          <a:prstGeom prst="rect">
            <a:avLst/>
          </a:prstGeom>
          <a:noFill/>
          <a:ln>
            <a:noFill/>
          </a:ln>
        </p:spPr>
        <p:txBody>
          <a:bodyPr/>
          <a:p>
            <a:pPr marL="228600" indent="-228240">
              <a:lnSpc>
                <a:spcPct val="90000"/>
              </a:lnSpc>
              <a:buClr>
                <a:srgbClr val="663366"/>
              </a:buClr>
              <a:buFont typeface="Noto Sans Symbols"/>
              <a:buChar char="■"/>
            </a:pPr>
            <a:r>
              <a:rPr b="0" lang="en-US" sz="2590" spc="-1" strike="noStrike">
                <a:solidFill>
                  <a:srgbClr val="595959"/>
                </a:solidFill>
                <a:latin typeface="Rockwell"/>
                <a:ea typeface="Rockwell"/>
              </a:rPr>
              <a:t>The winning team is the one that ACCUMULATES (not “scores”) the most points</a:t>
            </a:r>
            <a:endParaRPr b="0" lang="en-US" sz="2590" spc="-1" strike="noStrike">
              <a:solidFill>
                <a:srgbClr val="000000"/>
              </a:solidFill>
              <a:latin typeface="Arial"/>
            </a:endParaRPr>
          </a:p>
          <a:p>
            <a:pPr marL="228600" indent="-228240">
              <a:lnSpc>
                <a:spcPct val="90000"/>
              </a:lnSpc>
              <a:spcBef>
                <a:spcPts val="2001"/>
              </a:spcBef>
              <a:buClr>
                <a:srgbClr val="663366"/>
              </a:buClr>
              <a:buFont typeface="Noto Sans Symbols"/>
              <a:buChar char="■"/>
            </a:pPr>
            <a:r>
              <a:rPr b="1" lang="en-US" sz="2590" spc="-1" strike="noStrike">
                <a:solidFill>
                  <a:srgbClr val="595959"/>
                </a:solidFill>
                <a:latin typeface="Rockwell"/>
                <a:ea typeface="Rockwell"/>
              </a:rPr>
              <a:t>Forfeit Game</a:t>
            </a:r>
            <a:r>
              <a:rPr b="0" lang="en-US" sz="2590" spc="-1" strike="noStrike">
                <a:solidFill>
                  <a:srgbClr val="595959"/>
                </a:solidFill>
                <a:latin typeface="Rockwell"/>
                <a:ea typeface="Rockwell"/>
              </a:rPr>
              <a:t>:  Score will be 2-0 unless team receiving the forfeit is ahead.  In this case, the score stands! Only the Referee can declare a forfeit.</a:t>
            </a:r>
            <a:endParaRPr b="0" lang="en-US" sz="2590" spc="-1" strike="noStrike">
              <a:solidFill>
                <a:srgbClr val="000000"/>
              </a:solidFill>
              <a:latin typeface="Arial"/>
            </a:endParaRPr>
          </a:p>
          <a:p>
            <a:pPr marL="228600" indent="-228240">
              <a:lnSpc>
                <a:spcPct val="90000"/>
              </a:lnSpc>
              <a:spcBef>
                <a:spcPts val="2001"/>
              </a:spcBef>
              <a:buClr>
                <a:srgbClr val="663366"/>
              </a:buClr>
              <a:buFont typeface="Noto Sans Symbols"/>
              <a:buChar char="■"/>
            </a:pPr>
            <a:r>
              <a:rPr b="1" lang="en-US" sz="2590" spc="-1" strike="noStrike">
                <a:solidFill>
                  <a:srgbClr val="595959"/>
                </a:solidFill>
                <a:latin typeface="Rockwell"/>
                <a:ea typeface="Rockwell"/>
              </a:rPr>
              <a:t>Forfeits</a:t>
            </a:r>
            <a:r>
              <a:rPr b="0" lang="en-US" sz="2590" spc="-1" strike="noStrike">
                <a:solidFill>
                  <a:srgbClr val="595959"/>
                </a:solidFill>
                <a:latin typeface="Rockwell"/>
                <a:ea typeface="Rockwell"/>
              </a:rPr>
              <a:t> occur if a team refuses to play after being instructed to do so. May also forfeit a game if any player, team member, bench personnel or coach fails to comply with technical foul penalties or repeatedly commits technical foul infractions and makes a travesty of the game.</a:t>
            </a:r>
            <a:endParaRPr b="0" lang="en-US" sz="259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TextShape 1"/>
          <p:cNvSpPr txBox="1"/>
          <p:nvPr/>
        </p:nvSpPr>
        <p:spPr>
          <a:xfrm>
            <a:off x="498600" y="484200"/>
            <a:ext cx="7556040" cy="1115640"/>
          </a:xfrm>
          <a:prstGeom prst="rect">
            <a:avLst/>
          </a:prstGeom>
          <a:noFill/>
          <a:ln>
            <a:noFill/>
          </a:ln>
        </p:spPr>
        <p:txBody>
          <a:bodyPr/>
          <a:p>
            <a:pPr>
              <a:lnSpc>
                <a:spcPct val="100000"/>
              </a:lnSpc>
            </a:pPr>
            <a:r>
              <a:rPr b="0" lang="en-US" sz="3600" spc="-1" strike="noStrike">
                <a:solidFill>
                  <a:srgbClr val="663366"/>
                </a:solidFill>
                <a:latin typeface="Rockwell"/>
                <a:ea typeface="Rockwell"/>
              </a:rPr>
              <a:t>Rule 5</a:t>
            </a:r>
            <a:endParaRPr b="0" lang="en-US" sz="3600" spc="-1" strike="noStrike">
              <a:solidFill>
                <a:srgbClr val="000000"/>
              </a:solidFill>
              <a:latin typeface="Arial"/>
            </a:endParaRPr>
          </a:p>
        </p:txBody>
      </p:sp>
      <p:sp>
        <p:nvSpPr>
          <p:cNvPr id="103" name="TextShape 2"/>
          <p:cNvSpPr txBox="1"/>
          <p:nvPr/>
        </p:nvSpPr>
        <p:spPr>
          <a:xfrm>
            <a:off x="498600" y="1981080"/>
            <a:ext cx="7556040" cy="4144680"/>
          </a:xfrm>
          <a:prstGeom prst="rect">
            <a:avLst/>
          </a:prstGeom>
          <a:noFill/>
          <a:ln>
            <a:noFill/>
          </a:ln>
        </p:spPr>
        <p:txBody>
          <a:bodyPr/>
          <a:p>
            <a:pPr marL="228600" indent="-228240">
              <a:lnSpc>
                <a:spcPct val="90000"/>
              </a:lnSpc>
              <a:buClr>
                <a:srgbClr val="663366"/>
              </a:buClr>
              <a:buFont typeface="Noto Sans Symbols"/>
              <a:buChar char="■"/>
            </a:pPr>
            <a:r>
              <a:rPr b="0" lang="en-US" sz="2380" spc="-1" strike="noStrike">
                <a:solidFill>
                  <a:srgbClr val="595959"/>
                </a:solidFill>
                <a:latin typeface="Rockwell"/>
                <a:ea typeface="Rockwell"/>
              </a:rPr>
              <a:t>Game Time/Length of Quarters—Normal Varsity High School games have four 8-minute periods.</a:t>
            </a:r>
            <a:endParaRPr b="0" lang="en-US" sz="2380" spc="-1" strike="noStrike">
              <a:solidFill>
                <a:srgbClr val="000000"/>
              </a:solidFill>
              <a:latin typeface="Arial"/>
            </a:endParaRPr>
          </a:p>
          <a:p>
            <a:pPr marL="228600" indent="-228240">
              <a:lnSpc>
                <a:spcPct val="90000"/>
              </a:lnSpc>
              <a:spcBef>
                <a:spcPts val="2001"/>
              </a:spcBef>
              <a:buClr>
                <a:srgbClr val="663366"/>
              </a:buClr>
              <a:buFont typeface="Noto Sans Symbols"/>
              <a:buChar char="■"/>
            </a:pPr>
            <a:r>
              <a:rPr b="0" lang="en-US" sz="2380" spc="-1" strike="noStrike">
                <a:solidFill>
                  <a:srgbClr val="595959"/>
                </a:solidFill>
                <a:latin typeface="Rockwell"/>
                <a:ea typeface="Rockwell"/>
              </a:rPr>
              <a:t>Sub varsity games in SC have 6-minute quarters</a:t>
            </a:r>
            <a:endParaRPr b="0" lang="en-US" sz="2380" spc="-1" strike="noStrike">
              <a:solidFill>
                <a:srgbClr val="000000"/>
              </a:solidFill>
              <a:latin typeface="Arial"/>
            </a:endParaRPr>
          </a:p>
          <a:p>
            <a:pPr marL="228600" indent="-228240">
              <a:lnSpc>
                <a:spcPct val="90000"/>
              </a:lnSpc>
              <a:spcBef>
                <a:spcPts val="2001"/>
              </a:spcBef>
              <a:buClr>
                <a:srgbClr val="663366"/>
              </a:buClr>
              <a:buFont typeface="Noto Sans Symbols"/>
              <a:buChar char="■"/>
            </a:pPr>
            <a:r>
              <a:rPr b="0" lang="en-US" sz="2380" spc="-1" strike="noStrike">
                <a:solidFill>
                  <a:srgbClr val="595959"/>
                </a:solidFill>
                <a:latin typeface="Rockwell"/>
                <a:ea typeface="Rockwell"/>
              </a:rPr>
              <a:t>College games have 20-minute halves </a:t>
            </a:r>
            <a:endParaRPr b="0" lang="en-US" sz="2380" spc="-1" strike="noStrike">
              <a:solidFill>
                <a:srgbClr val="000000"/>
              </a:solidFill>
              <a:latin typeface="Arial"/>
            </a:endParaRPr>
          </a:p>
          <a:p>
            <a:pPr marL="228600" indent="-228240">
              <a:lnSpc>
                <a:spcPct val="90000"/>
              </a:lnSpc>
              <a:spcBef>
                <a:spcPts val="2001"/>
              </a:spcBef>
              <a:buClr>
                <a:srgbClr val="663366"/>
              </a:buClr>
              <a:buFont typeface="Noto Sans Symbols"/>
              <a:buChar char="■"/>
            </a:pPr>
            <a:r>
              <a:rPr b="0" lang="en-US" sz="2380" spc="-1" strike="noStrike">
                <a:solidFill>
                  <a:srgbClr val="595959"/>
                </a:solidFill>
                <a:latin typeface="Rockwell"/>
                <a:ea typeface="Rockwell"/>
              </a:rPr>
              <a:t>Intermission between Quarters is one minute</a:t>
            </a:r>
            <a:endParaRPr b="0" lang="en-US" sz="2380" spc="-1" strike="noStrike">
              <a:solidFill>
                <a:srgbClr val="000000"/>
              </a:solidFill>
              <a:latin typeface="Arial"/>
            </a:endParaRPr>
          </a:p>
          <a:p>
            <a:pPr marL="228600" indent="-228240">
              <a:lnSpc>
                <a:spcPct val="90000"/>
              </a:lnSpc>
              <a:spcBef>
                <a:spcPts val="2001"/>
              </a:spcBef>
              <a:buClr>
                <a:srgbClr val="663366"/>
              </a:buClr>
              <a:buFont typeface="Noto Sans Symbols"/>
              <a:buChar char="■"/>
            </a:pPr>
            <a:r>
              <a:rPr b="0" lang="en-US" sz="2380" spc="-1" strike="noStrike">
                <a:solidFill>
                  <a:srgbClr val="595959"/>
                </a:solidFill>
                <a:latin typeface="Rockwell"/>
                <a:ea typeface="Rockwell"/>
              </a:rPr>
              <a:t>Halftime is ten minutes, 8 minutes for sub varsity</a:t>
            </a:r>
            <a:endParaRPr b="0" lang="en-US" sz="2380" spc="-1" strike="noStrike">
              <a:solidFill>
                <a:srgbClr val="000000"/>
              </a:solidFill>
              <a:latin typeface="Arial"/>
            </a:endParaRPr>
          </a:p>
          <a:p>
            <a:pPr marL="228600" indent="-228240">
              <a:lnSpc>
                <a:spcPct val="90000"/>
              </a:lnSpc>
              <a:spcBef>
                <a:spcPts val="2001"/>
              </a:spcBef>
              <a:buClr>
                <a:srgbClr val="663366"/>
              </a:buClr>
              <a:buFont typeface="Noto Sans Symbols"/>
              <a:buChar char="■"/>
            </a:pPr>
            <a:r>
              <a:rPr b="0" lang="en-US" sz="2380" spc="-1" strike="noStrike">
                <a:solidFill>
                  <a:srgbClr val="595959"/>
                </a:solidFill>
                <a:latin typeface="Rockwell"/>
                <a:ea typeface="Rockwell"/>
              </a:rPr>
              <a:t>Overtime is 4 minutes in high school, 5 minutes in NCAA</a:t>
            </a:r>
            <a:endParaRPr b="0" lang="en-US" sz="238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TextShape 1"/>
          <p:cNvSpPr txBox="1"/>
          <p:nvPr/>
        </p:nvSpPr>
        <p:spPr>
          <a:xfrm>
            <a:off x="498600" y="484200"/>
            <a:ext cx="7556040" cy="1115640"/>
          </a:xfrm>
          <a:prstGeom prst="rect">
            <a:avLst/>
          </a:prstGeom>
          <a:noFill/>
          <a:ln>
            <a:noFill/>
          </a:ln>
        </p:spPr>
        <p:txBody>
          <a:bodyPr/>
          <a:p>
            <a:pPr>
              <a:lnSpc>
                <a:spcPct val="100000"/>
              </a:lnSpc>
            </a:pPr>
            <a:r>
              <a:rPr b="0" lang="en-US" sz="3600" spc="-1" strike="noStrike">
                <a:solidFill>
                  <a:srgbClr val="663366"/>
                </a:solidFill>
                <a:latin typeface="Rockwell"/>
                <a:ea typeface="Rockwell"/>
              </a:rPr>
              <a:t>Rule 5</a:t>
            </a:r>
            <a:endParaRPr b="0" lang="en-US" sz="3600" spc="-1" strike="noStrike">
              <a:solidFill>
                <a:srgbClr val="000000"/>
              </a:solidFill>
              <a:latin typeface="Arial"/>
            </a:endParaRPr>
          </a:p>
        </p:txBody>
      </p:sp>
      <p:sp>
        <p:nvSpPr>
          <p:cNvPr id="105" name="TextShape 2"/>
          <p:cNvSpPr txBox="1"/>
          <p:nvPr/>
        </p:nvSpPr>
        <p:spPr>
          <a:xfrm>
            <a:off x="498600" y="1981080"/>
            <a:ext cx="7556040" cy="4144680"/>
          </a:xfrm>
          <a:prstGeom prst="rect">
            <a:avLst/>
          </a:prstGeom>
          <a:noFill/>
          <a:ln>
            <a:noFill/>
          </a:ln>
        </p:spPr>
        <p:txBody>
          <a:bodyPr/>
          <a:p>
            <a:pPr marL="228600" indent="-228240">
              <a:lnSpc>
                <a:spcPct val="90000"/>
              </a:lnSpc>
              <a:buClr>
                <a:srgbClr val="663366"/>
              </a:buClr>
              <a:buFont typeface="Noto Sans Symbols"/>
              <a:buChar char="■"/>
            </a:pPr>
            <a:r>
              <a:rPr b="0" lang="en-US" sz="2590" spc="-1" strike="noStrike">
                <a:solidFill>
                  <a:srgbClr val="595959"/>
                </a:solidFill>
                <a:latin typeface="Rockwell"/>
                <a:ea typeface="Rockwell"/>
              </a:rPr>
              <a:t>A quarter begins when the ball becomes live (when the tossed ball leaves the referee</a:t>
            </a:r>
            <a:r>
              <a:rPr b="0" lang="en-US" sz="2590" spc="-1" strike="noStrike">
                <a:solidFill>
                  <a:srgbClr val="595959"/>
                </a:solidFill>
                <a:latin typeface="Arial"/>
                <a:ea typeface="Arial"/>
              </a:rPr>
              <a:t>’</a:t>
            </a:r>
            <a:r>
              <a:rPr b="0" lang="en-US" sz="2590" spc="-1" strike="noStrike">
                <a:solidFill>
                  <a:srgbClr val="595959"/>
                </a:solidFill>
                <a:latin typeface="Rockwell"/>
                <a:ea typeface="Rockwell"/>
              </a:rPr>
              <a:t>s/designated tosser’s hand) or when the ball is made available (@ disposal) to a player for a designated throw-in.</a:t>
            </a:r>
            <a:endParaRPr b="0" lang="en-US" sz="2590" spc="-1" strike="noStrike">
              <a:solidFill>
                <a:srgbClr val="000000"/>
              </a:solidFill>
              <a:latin typeface="Arial"/>
            </a:endParaRPr>
          </a:p>
          <a:p>
            <a:pPr marL="228600" indent="-228240">
              <a:lnSpc>
                <a:spcPct val="90000"/>
              </a:lnSpc>
              <a:spcBef>
                <a:spcPts val="2001"/>
              </a:spcBef>
              <a:buClr>
                <a:srgbClr val="663366"/>
              </a:buClr>
              <a:buFont typeface="Noto Sans Symbols"/>
              <a:buChar char="■"/>
            </a:pPr>
            <a:r>
              <a:rPr b="0" lang="en-US" sz="2590" spc="-1" strike="noStrike">
                <a:solidFill>
                  <a:srgbClr val="595959"/>
                </a:solidFill>
                <a:latin typeface="Rockwell"/>
                <a:ea typeface="Rockwell"/>
              </a:rPr>
              <a:t>Quarter ends when the horn sounds, except  when a shot is in the air prior to the horn sounding or free throw(s) is/are necessary after a player is fouled in the act of shooting/tapping at the end of a period</a:t>
            </a:r>
            <a:endParaRPr b="0" lang="en-US" sz="2590" spc="-1" strike="noStrike">
              <a:solidFill>
                <a:srgbClr val="000000"/>
              </a:solidFill>
              <a:latin typeface="Arial"/>
            </a:endParaRPr>
          </a:p>
          <a:p>
            <a:pPr marL="228600" indent="-228240">
              <a:lnSpc>
                <a:spcPct val="90000"/>
              </a:lnSpc>
              <a:spcBef>
                <a:spcPts val="2001"/>
              </a:spcBef>
            </a:pPr>
            <a:endParaRPr b="0" lang="en-US" sz="259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TextShape 1"/>
          <p:cNvSpPr txBox="1"/>
          <p:nvPr/>
        </p:nvSpPr>
        <p:spPr>
          <a:xfrm>
            <a:off x="498600" y="484200"/>
            <a:ext cx="7556040" cy="1115640"/>
          </a:xfrm>
          <a:prstGeom prst="rect">
            <a:avLst/>
          </a:prstGeom>
          <a:noFill/>
          <a:ln>
            <a:noFill/>
          </a:ln>
        </p:spPr>
        <p:txBody>
          <a:bodyPr/>
          <a:p>
            <a:pPr>
              <a:lnSpc>
                <a:spcPct val="100000"/>
              </a:lnSpc>
            </a:pPr>
            <a:r>
              <a:rPr b="0" lang="en-US" sz="3600" spc="-1" strike="noStrike">
                <a:solidFill>
                  <a:srgbClr val="663366"/>
                </a:solidFill>
                <a:latin typeface="Rockwell"/>
                <a:ea typeface="Rockwell"/>
              </a:rPr>
              <a:t>Rule 5</a:t>
            </a:r>
            <a:endParaRPr b="0" lang="en-US" sz="3600" spc="-1" strike="noStrike">
              <a:solidFill>
                <a:srgbClr val="000000"/>
              </a:solidFill>
              <a:latin typeface="Arial"/>
            </a:endParaRPr>
          </a:p>
        </p:txBody>
      </p:sp>
      <p:sp>
        <p:nvSpPr>
          <p:cNvPr id="107" name="TextShape 2"/>
          <p:cNvSpPr txBox="1"/>
          <p:nvPr/>
        </p:nvSpPr>
        <p:spPr>
          <a:xfrm>
            <a:off x="498600" y="1981080"/>
            <a:ext cx="7556040" cy="4144680"/>
          </a:xfrm>
          <a:prstGeom prst="rect">
            <a:avLst/>
          </a:prstGeom>
          <a:noFill/>
          <a:ln>
            <a:noFill/>
          </a:ln>
        </p:spPr>
        <p:txBody>
          <a:bodyPr/>
          <a:p>
            <a:pPr marL="228600" indent="-228240">
              <a:lnSpc>
                <a:spcPct val="100000"/>
              </a:lnSpc>
              <a:buClr>
                <a:srgbClr val="663366"/>
              </a:buClr>
              <a:buFont typeface="Noto Sans Symbols"/>
              <a:buChar char="■"/>
            </a:pPr>
            <a:r>
              <a:rPr b="0" lang="en-US" sz="2000" spc="-1" strike="noStrike">
                <a:solidFill>
                  <a:srgbClr val="595959"/>
                </a:solidFill>
                <a:latin typeface="Rockwell"/>
                <a:ea typeface="Rockwell"/>
              </a:rPr>
              <a:t>Officials must raise their game awareness at the end of periods when a last second shot may occur</a:t>
            </a:r>
            <a:endParaRPr b="0" lang="en-US" sz="2000" spc="-1" strike="noStrike">
              <a:solidFill>
                <a:srgbClr val="000000"/>
              </a:solidFill>
              <a:latin typeface="Arial"/>
            </a:endParaRPr>
          </a:p>
          <a:p>
            <a:pPr marL="228600" indent="-228240">
              <a:lnSpc>
                <a:spcPct val="100000"/>
              </a:lnSpc>
              <a:spcBef>
                <a:spcPts val="2001"/>
              </a:spcBef>
              <a:buClr>
                <a:srgbClr val="663366"/>
              </a:buClr>
              <a:buFont typeface="Noto Sans Symbols"/>
              <a:buChar char="■"/>
            </a:pPr>
            <a:r>
              <a:rPr b="0" lang="en-US" sz="2000" spc="-1" strike="noStrike">
                <a:solidFill>
                  <a:srgbClr val="595959"/>
                </a:solidFill>
                <a:latin typeface="Rockwell"/>
                <a:ea typeface="Rockwell"/>
              </a:rPr>
              <a:t>Crew must get together if there is disagreement over whether to count the goal on a last second shot </a:t>
            </a:r>
            <a:endParaRPr b="0" lang="en-US" sz="2000" spc="-1" strike="noStrike">
              <a:solidFill>
                <a:srgbClr val="000000"/>
              </a:solidFill>
              <a:latin typeface="Arial"/>
            </a:endParaRPr>
          </a:p>
          <a:p>
            <a:pPr lvl="1" marL="457200" indent="-228240">
              <a:lnSpc>
                <a:spcPct val="100000"/>
              </a:lnSpc>
              <a:spcBef>
                <a:spcPts val="601"/>
              </a:spcBef>
              <a:buClr>
                <a:srgbClr val="b870b8"/>
              </a:buClr>
              <a:buFont typeface="Noto Sans Symbols"/>
              <a:buChar char="■"/>
            </a:pPr>
            <a:r>
              <a:rPr b="0" lang="en-US" sz="1800" spc="-1" strike="noStrike">
                <a:solidFill>
                  <a:srgbClr val="595959"/>
                </a:solidFill>
                <a:latin typeface="Rockwell"/>
                <a:ea typeface="Rockwell"/>
              </a:rPr>
              <a:t>Who will make final decision?</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8</TotalTime>
  <Application>LibreOffice/6.1.3.2$Windows_X86_64 LibreOffice_project/86daf60bf00efa86ad547e59e09d6bb77c699acb</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Razzano, Joe</dc:creator>
  <dc:description/>
  <dc:language>en-US</dc:language>
  <cp:lastModifiedBy/>
  <dcterms:modified xsi:type="dcterms:W3CDTF">2023-08-30T15:30:47Z</dcterms:modified>
  <cp:revision>1</cp:revision>
  <dc:subject/>
  <dc:title/>
</cp:coreProperties>
</file>